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256" r:id="rId3"/>
    <p:sldId id="400" r:id="rId4"/>
    <p:sldId id="414" r:id="rId5"/>
    <p:sldId id="404" r:id="rId6"/>
    <p:sldId id="401" r:id="rId7"/>
    <p:sldId id="405" r:id="rId8"/>
    <p:sldId id="406" r:id="rId9"/>
    <p:sldId id="407" r:id="rId10"/>
    <p:sldId id="408" r:id="rId11"/>
    <p:sldId id="409" r:id="rId12"/>
    <p:sldId id="410" r:id="rId13"/>
    <p:sldId id="411" r:id="rId14"/>
    <p:sldId id="412" r:id="rId15"/>
    <p:sldId id="413" r:id="rId16"/>
    <p:sldId id="416" r:id="rId17"/>
    <p:sldId id="417" r:id="rId18"/>
    <p:sldId id="415" r:id="rId19"/>
    <p:sldId id="418" r:id="rId20"/>
    <p:sldId id="419" r:id="rId21"/>
    <p:sldId id="420" r:id="rId22"/>
    <p:sldId id="421" r:id="rId23"/>
    <p:sldId id="423" r:id="rId24"/>
    <p:sldId id="422" r:id="rId25"/>
    <p:sldId id="424" r:id="rId26"/>
    <p:sldId id="425" r:id="rId27"/>
    <p:sldId id="426" r:id="rId28"/>
    <p:sldId id="428" r:id="rId29"/>
    <p:sldId id="320" r:id="rId30"/>
    <p:sldId id="318" r:id="rId31"/>
    <p:sldId id="439" r:id="rId32"/>
    <p:sldId id="431" r:id="rId33"/>
    <p:sldId id="437" r:id="rId34"/>
    <p:sldId id="557" r:id="rId35"/>
    <p:sldId id="558" r:id="rId36"/>
    <p:sldId id="555" r:id="rId37"/>
    <p:sldId id="432" r:id="rId38"/>
    <p:sldId id="441" r:id="rId39"/>
    <p:sldId id="438" r:id="rId40"/>
    <p:sldId id="440" r:id="rId41"/>
    <p:sldId id="449" r:id="rId42"/>
    <p:sldId id="442" r:id="rId43"/>
    <p:sldId id="443" r:id="rId44"/>
    <p:sldId id="554" r:id="rId45"/>
    <p:sldId id="450" r:id="rId46"/>
    <p:sldId id="451" r:id="rId47"/>
    <p:sldId id="448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8" r:id="rId64"/>
    <p:sldId id="469" r:id="rId65"/>
    <p:sldId id="470" r:id="rId66"/>
    <p:sldId id="471" r:id="rId67"/>
    <p:sldId id="472" r:id="rId68"/>
    <p:sldId id="473" r:id="rId69"/>
    <p:sldId id="474" r:id="rId70"/>
    <p:sldId id="332" r:id="rId71"/>
    <p:sldId id="476" r:id="rId72"/>
    <p:sldId id="485" r:id="rId73"/>
    <p:sldId id="487" r:id="rId74"/>
    <p:sldId id="488" r:id="rId75"/>
    <p:sldId id="490" r:id="rId76"/>
    <p:sldId id="491" r:id="rId77"/>
    <p:sldId id="492" r:id="rId78"/>
    <p:sldId id="489" r:id="rId79"/>
    <p:sldId id="493" r:id="rId80"/>
    <p:sldId id="486" r:id="rId81"/>
    <p:sldId id="494" r:id="rId82"/>
    <p:sldId id="495" r:id="rId83"/>
    <p:sldId id="511" r:id="rId84"/>
    <p:sldId id="514" r:id="rId85"/>
    <p:sldId id="512" r:id="rId86"/>
    <p:sldId id="515" r:id="rId87"/>
    <p:sldId id="516" r:id="rId88"/>
    <p:sldId id="517" r:id="rId89"/>
    <p:sldId id="520" r:id="rId90"/>
    <p:sldId id="518" r:id="rId91"/>
    <p:sldId id="519" r:id="rId92"/>
    <p:sldId id="533" r:id="rId93"/>
    <p:sldId id="521" r:id="rId94"/>
    <p:sldId id="522" r:id="rId95"/>
    <p:sldId id="523" r:id="rId96"/>
    <p:sldId id="524" r:id="rId97"/>
    <p:sldId id="525" r:id="rId98"/>
    <p:sldId id="526" r:id="rId99"/>
    <p:sldId id="528" r:id="rId100"/>
    <p:sldId id="529" r:id="rId101"/>
    <p:sldId id="530" r:id="rId102"/>
    <p:sldId id="531" r:id="rId103"/>
    <p:sldId id="532" r:id="rId104"/>
    <p:sldId id="534" r:id="rId105"/>
    <p:sldId id="535" r:id="rId106"/>
    <p:sldId id="536" r:id="rId107"/>
    <p:sldId id="537" r:id="rId108"/>
    <p:sldId id="538" r:id="rId109"/>
    <p:sldId id="539" r:id="rId110"/>
    <p:sldId id="540" r:id="rId111"/>
    <p:sldId id="541" r:id="rId112"/>
    <p:sldId id="542" r:id="rId113"/>
    <p:sldId id="543" r:id="rId114"/>
    <p:sldId id="544" r:id="rId115"/>
    <p:sldId id="545" r:id="rId116"/>
    <p:sldId id="546" r:id="rId117"/>
    <p:sldId id="547" r:id="rId118"/>
    <p:sldId id="548" r:id="rId119"/>
    <p:sldId id="549" r:id="rId120"/>
    <p:sldId id="550" r:id="rId121"/>
    <p:sldId id="551" r:id="rId122"/>
    <p:sldId id="552" r:id="rId123"/>
    <p:sldId id="553" r:id="rId124"/>
    <p:sldId id="384" r:id="rId125"/>
    <p:sldId id="385" r:id="rId126"/>
    <p:sldId id="388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Chiodini" initials="ZC" lastIdx="1" clrIdx="0">
    <p:extLst>
      <p:ext uri="{19B8F6BF-5375-455C-9EA6-DF929625EA0E}">
        <p15:presenceInfo xmlns:p15="http://schemas.microsoft.com/office/powerpoint/2012/main" userId="aa148edfc898da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B7EB35"/>
    <a:srgbClr val="292929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0T03:08:31.403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11:54:1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11:54:1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1 1 10848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A86A-8B41-4FBC-B0DF-4A806D13A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02CE0-C693-4FF4-A886-464C2420C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307FC-B122-4797-BE28-82D15E2A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B251A-39B5-4D8F-BB2F-F75EC2B2F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5841F-BC8A-4CB7-BADB-EA3B2244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7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B85F-5606-447D-A5CA-4B2E182C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B7A32-F232-4BBA-A45C-A3721EDA1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450C9-06AF-45CE-A91F-8132D460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5169B-2DB4-4D63-9A36-DD9FBB8B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C9470-B7D6-423C-A48B-A25CFE59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67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D1A6B2-460D-415A-AA3A-3D961AD6B0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658FB-D824-420F-9831-3D10E776D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5E18-B2BE-48B5-8BA7-E87B888F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A2061-56AB-4CE0-AEB5-24CC32A0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296E0-8BA3-44D1-8C33-37CD5E24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2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7E0E-3142-4598-867B-58E45CC8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ECDA8-ADBB-41E8-B40A-5BE7D16C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0F75C-2159-476C-A673-78CE9268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D12C-A9D1-42C7-B669-12DD6121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5C24-C28D-4B72-B62F-120B122F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2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AC76-DF9C-4EA1-A04F-7EAB5487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71D65-9338-4323-A413-CB21080F9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09DD3-8AB3-44FE-8852-2F76986B7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5D158-FAAA-46AF-B4FF-75709849D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84AA8-993F-466A-8908-34C324B2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3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3836-ECC5-43C8-A4C2-78497C50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41C0-F3F0-41BB-A918-EEAFA7502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155B9-E902-4BBD-8465-FEB78B9CF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065BE-D552-4F16-82AE-22017E07E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77D85-3621-497F-87AC-E908107DF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5DC2B-D9B3-4110-B795-9C83EAEA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D6AFF-3ED9-4357-BC51-0BF1B217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D72A8-1628-4867-AA3A-D31216B9C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BE9C9-B848-479C-9F9E-7C775EB1E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60423-F960-4EFB-B0B4-99128DFAD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90935-09AD-44DE-91D7-EE0809067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8104BC-31BC-4175-A381-F8321D26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4AC5B-A96C-4B5F-9447-D0172DF0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EA49C-EDDE-4A29-ABA2-B20F7D7A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8DF0-FCCB-44FC-A52D-C96F87581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C3D28-40B1-4BDE-BD68-6F60C4E5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B484E-6EE8-4F7A-A581-4E895220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711C4-9CDA-4CD1-9F3A-B2065C0C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5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E74A4-F8A3-4A51-A69F-547F37EA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68A81-BC6A-47F8-B7D7-EBBF4903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071F0-91AF-4783-94D6-A84AD140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4C34-CEF8-4E6D-B5C0-F1294FDF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B375D-A8C2-4C15-9D25-BBFEFE907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03B46-280E-47FA-9A67-C34106FD4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8FE6-667B-4B00-B665-05BEE19FA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4401C-8B60-4A86-850B-3EC0669D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2E441-6DEC-4C03-B010-CB887EAE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7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106E-9418-4850-9811-978DD903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DBE6A4-DEAA-4360-A365-1EDB7EFC1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10DB7-AEB9-42F1-A9BC-AAA794B64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01D9D-A76D-4C5D-9959-5BD98C3B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0FEDA-527B-4B7C-8EF2-7AD7AAB3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0F148-8BFD-4F2E-8513-DEAD47FF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95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B27F1-AD35-4019-93C5-B4871FA1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2F693-1FC9-4F25-85B4-58CEC96D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3D5FB-D327-48CD-8D82-B5AC9B0B8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A5E8C-6D59-426A-9902-D640F8710692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4F0B3-0E65-48A2-BEE6-41641DA6D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0C47-4821-4359-97F2-92316BB2B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E4ECE-68F1-46DC-901C-6234E1FDB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1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06.png"/><Relationship Id="rId7" Type="http://schemas.openxmlformats.org/officeDocument/2006/relationships/image" Target="../media/image75.png"/><Relationship Id="rId12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44.png"/><Relationship Id="rId5" Type="http://schemas.openxmlformats.org/officeDocument/2006/relationships/image" Target="../media/image108.png"/><Relationship Id="rId10" Type="http://schemas.openxmlformats.org/officeDocument/2006/relationships/image" Target="../media/image43.png"/><Relationship Id="rId4" Type="http://schemas.openxmlformats.org/officeDocument/2006/relationships/image" Target="../media/image10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2.png"/><Relationship Id="rId4" Type="http://schemas.openxmlformats.org/officeDocument/2006/relationships/image" Target="../media/image47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13" Type="http://schemas.openxmlformats.org/officeDocument/2006/relationships/image" Target="../media/image484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12" Type="http://schemas.openxmlformats.org/officeDocument/2006/relationships/image" Target="../media/image48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11" Type="http://schemas.openxmlformats.org/officeDocument/2006/relationships/image" Target="../media/image482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84.png"/><Relationship Id="rId3" Type="http://schemas.openxmlformats.org/officeDocument/2006/relationships/image" Target="../media/image485.png"/><Relationship Id="rId7" Type="http://schemas.openxmlformats.org/officeDocument/2006/relationships/image" Target="../media/image489.png"/><Relationship Id="rId12" Type="http://schemas.openxmlformats.org/officeDocument/2006/relationships/image" Target="../media/image49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8.png"/><Relationship Id="rId11" Type="http://schemas.openxmlformats.org/officeDocument/2006/relationships/image" Target="../media/image493.png"/><Relationship Id="rId5" Type="http://schemas.openxmlformats.org/officeDocument/2006/relationships/image" Target="../media/image487.png"/><Relationship Id="rId10" Type="http://schemas.openxmlformats.org/officeDocument/2006/relationships/image" Target="../media/image492.png"/><Relationship Id="rId4" Type="http://schemas.openxmlformats.org/officeDocument/2006/relationships/image" Target="../media/image486.png"/><Relationship Id="rId9" Type="http://schemas.openxmlformats.org/officeDocument/2006/relationships/image" Target="../media/image49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484.png"/><Relationship Id="rId18" Type="http://schemas.openxmlformats.org/officeDocument/2006/relationships/image" Target="../media/image509.png"/><Relationship Id="rId3" Type="http://schemas.openxmlformats.org/officeDocument/2006/relationships/image" Target="../media/image495.png"/><Relationship Id="rId21" Type="http://schemas.openxmlformats.org/officeDocument/2006/relationships/image" Target="../media/image512.png"/><Relationship Id="rId7" Type="http://schemas.openxmlformats.org/officeDocument/2006/relationships/image" Target="../media/image499.png"/><Relationship Id="rId12" Type="http://schemas.openxmlformats.org/officeDocument/2006/relationships/image" Target="../media/image504.png"/><Relationship Id="rId17" Type="http://schemas.openxmlformats.org/officeDocument/2006/relationships/image" Target="../media/image508.png"/><Relationship Id="rId2" Type="http://schemas.openxmlformats.org/officeDocument/2006/relationships/image" Target="../media/image2.jp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8.png"/><Relationship Id="rId11" Type="http://schemas.openxmlformats.org/officeDocument/2006/relationships/image" Target="../media/image503.png"/><Relationship Id="rId5" Type="http://schemas.openxmlformats.org/officeDocument/2006/relationships/image" Target="../media/image497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2.png"/><Relationship Id="rId19" Type="http://schemas.openxmlformats.org/officeDocument/2006/relationships/image" Target="../media/image510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484.png"/><Relationship Id="rId18" Type="http://schemas.openxmlformats.org/officeDocument/2006/relationships/image" Target="../media/image519.png"/><Relationship Id="rId3" Type="http://schemas.openxmlformats.org/officeDocument/2006/relationships/image" Target="../media/image515.png"/><Relationship Id="rId21" Type="http://schemas.openxmlformats.org/officeDocument/2006/relationships/image" Target="../media/image522.png"/><Relationship Id="rId7" Type="http://schemas.openxmlformats.org/officeDocument/2006/relationships/image" Target="../media/image499.png"/><Relationship Id="rId12" Type="http://schemas.openxmlformats.org/officeDocument/2006/relationships/image" Target="../media/image504.png"/><Relationship Id="rId17" Type="http://schemas.openxmlformats.org/officeDocument/2006/relationships/image" Target="../media/image518.png"/><Relationship Id="rId25" Type="http://schemas.openxmlformats.org/officeDocument/2006/relationships/image" Target="../media/image526.png"/><Relationship Id="rId2" Type="http://schemas.openxmlformats.org/officeDocument/2006/relationships/image" Target="../media/image2.jpg"/><Relationship Id="rId16" Type="http://schemas.openxmlformats.org/officeDocument/2006/relationships/image" Target="../media/image517.png"/><Relationship Id="rId20" Type="http://schemas.openxmlformats.org/officeDocument/2006/relationships/image" Target="../media/image5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8.png"/><Relationship Id="rId11" Type="http://schemas.openxmlformats.org/officeDocument/2006/relationships/image" Target="../media/image503.png"/><Relationship Id="rId24" Type="http://schemas.openxmlformats.org/officeDocument/2006/relationships/image" Target="../media/image525.png"/><Relationship Id="rId5" Type="http://schemas.openxmlformats.org/officeDocument/2006/relationships/image" Target="../media/image497.png"/><Relationship Id="rId15" Type="http://schemas.openxmlformats.org/officeDocument/2006/relationships/image" Target="../media/image516.png"/><Relationship Id="rId23" Type="http://schemas.openxmlformats.org/officeDocument/2006/relationships/image" Target="../media/image524.png"/><Relationship Id="rId10" Type="http://schemas.openxmlformats.org/officeDocument/2006/relationships/image" Target="../media/image502.png"/><Relationship Id="rId19" Type="http://schemas.openxmlformats.org/officeDocument/2006/relationships/image" Target="../media/image520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Relationship Id="rId14" Type="http://schemas.openxmlformats.org/officeDocument/2006/relationships/image" Target="../media/image514.png"/><Relationship Id="rId22" Type="http://schemas.openxmlformats.org/officeDocument/2006/relationships/image" Target="../media/image52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3" Type="http://schemas.openxmlformats.org/officeDocument/2006/relationships/image" Target="../media/image527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14.png"/><Relationship Id="rId10" Type="http://schemas.openxmlformats.org/officeDocument/2006/relationships/image" Target="../media/image501.png"/><Relationship Id="rId4" Type="http://schemas.openxmlformats.org/officeDocument/2006/relationships/image" Target="../media/image528.png"/><Relationship Id="rId9" Type="http://schemas.openxmlformats.org/officeDocument/2006/relationships/image" Target="../media/image500.png"/><Relationship Id="rId14" Type="http://schemas.openxmlformats.org/officeDocument/2006/relationships/image" Target="../media/image48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484.png"/><Relationship Id="rId3" Type="http://schemas.openxmlformats.org/officeDocument/2006/relationships/image" Target="../media/image529.png"/><Relationship Id="rId7" Type="http://schemas.openxmlformats.org/officeDocument/2006/relationships/image" Target="../media/image499.png"/><Relationship Id="rId12" Type="http://schemas.openxmlformats.org/officeDocument/2006/relationships/image" Target="../media/image50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8.png"/><Relationship Id="rId11" Type="http://schemas.openxmlformats.org/officeDocument/2006/relationships/image" Target="../media/image503.png"/><Relationship Id="rId5" Type="http://schemas.openxmlformats.org/officeDocument/2006/relationships/image" Target="../media/image497.png"/><Relationship Id="rId15" Type="http://schemas.openxmlformats.org/officeDocument/2006/relationships/image" Target="../media/image530.png"/><Relationship Id="rId10" Type="http://schemas.openxmlformats.org/officeDocument/2006/relationships/image" Target="../media/image502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Relationship Id="rId14" Type="http://schemas.openxmlformats.org/officeDocument/2006/relationships/image" Target="../media/image51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13" Type="http://schemas.openxmlformats.org/officeDocument/2006/relationships/image" Target="../media/image540.png"/><Relationship Id="rId3" Type="http://schemas.openxmlformats.org/officeDocument/2006/relationships/image" Target="../media/image484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3.png"/><Relationship Id="rId11" Type="http://schemas.openxmlformats.org/officeDocument/2006/relationships/image" Target="../media/image538.png"/><Relationship Id="rId5" Type="http://schemas.openxmlformats.org/officeDocument/2006/relationships/image" Target="../media/image532.png"/><Relationship Id="rId10" Type="http://schemas.openxmlformats.org/officeDocument/2006/relationships/image" Target="../media/image537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Relationship Id="rId14" Type="http://schemas.openxmlformats.org/officeDocument/2006/relationships/image" Target="../media/image54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551.png"/><Relationship Id="rId18" Type="http://schemas.openxmlformats.org/officeDocument/2006/relationships/image" Target="../media/image556.png"/><Relationship Id="rId3" Type="http://schemas.openxmlformats.org/officeDocument/2006/relationships/image" Target="../media/image542.png"/><Relationship Id="rId21" Type="http://schemas.openxmlformats.org/officeDocument/2006/relationships/image" Target="../media/image559.png"/><Relationship Id="rId7" Type="http://schemas.openxmlformats.org/officeDocument/2006/relationships/image" Target="../media/image546.png"/><Relationship Id="rId12" Type="http://schemas.openxmlformats.org/officeDocument/2006/relationships/image" Target="../media/image484.png"/><Relationship Id="rId17" Type="http://schemas.openxmlformats.org/officeDocument/2006/relationships/image" Target="../media/image555.png"/><Relationship Id="rId2" Type="http://schemas.openxmlformats.org/officeDocument/2006/relationships/image" Target="../media/image2.jpg"/><Relationship Id="rId16" Type="http://schemas.openxmlformats.org/officeDocument/2006/relationships/image" Target="../media/image554.png"/><Relationship Id="rId20" Type="http://schemas.openxmlformats.org/officeDocument/2006/relationships/image" Target="../media/image5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5.png"/><Relationship Id="rId11" Type="http://schemas.openxmlformats.org/officeDocument/2006/relationships/image" Target="../media/image550.png"/><Relationship Id="rId5" Type="http://schemas.openxmlformats.org/officeDocument/2006/relationships/image" Target="../media/image544.png"/><Relationship Id="rId15" Type="http://schemas.openxmlformats.org/officeDocument/2006/relationships/image" Target="../media/image553.png"/><Relationship Id="rId23" Type="http://schemas.openxmlformats.org/officeDocument/2006/relationships/image" Target="../media/image561.png"/><Relationship Id="rId10" Type="http://schemas.openxmlformats.org/officeDocument/2006/relationships/image" Target="../media/image549.png"/><Relationship Id="rId19" Type="http://schemas.openxmlformats.org/officeDocument/2006/relationships/image" Target="../media/image557.png"/><Relationship Id="rId4" Type="http://schemas.openxmlformats.org/officeDocument/2006/relationships/image" Target="../media/image543.png"/><Relationship Id="rId9" Type="http://schemas.openxmlformats.org/officeDocument/2006/relationships/image" Target="../media/image548.png"/><Relationship Id="rId14" Type="http://schemas.openxmlformats.org/officeDocument/2006/relationships/image" Target="../media/image552.png"/><Relationship Id="rId22" Type="http://schemas.openxmlformats.org/officeDocument/2006/relationships/image" Target="../media/image56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13" Type="http://schemas.openxmlformats.org/officeDocument/2006/relationships/image" Target="../media/image447.png"/><Relationship Id="rId18" Type="http://schemas.openxmlformats.org/officeDocument/2006/relationships/image" Target="../media/image573.png"/><Relationship Id="rId3" Type="http://schemas.openxmlformats.org/officeDocument/2006/relationships/image" Target="../media/image562.png"/><Relationship Id="rId21" Type="http://schemas.openxmlformats.org/officeDocument/2006/relationships/image" Target="../media/image576.png"/><Relationship Id="rId7" Type="http://schemas.openxmlformats.org/officeDocument/2006/relationships/image" Target="../media/image566.png"/><Relationship Id="rId12" Type="http://schemas.openxmlformats.org/officeDocument/2006/relationships/image" Target="../media/image484.png"/><Relationship Id="rId17" Type="http://schemas.openxmlformats.org/officeDocument/2006/relationships/image" Target="../media/image572.png"/><Relationship Id="rId2" Type="http://schemas.openxmlformats.org/officeDocument/2006/relationships/image" Target="../media/image2.jpg"/><Relationship Id="rId16" Type="http://schemas.openxmlformats.org/officeDocument/2006/relationships/image" Target="../media/image571.png"/><Relationship Id="rId20" Type="http://schemas.openxmlformats.org/officeDocument/2006/relationships/image" Target="../media/image5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11" Type="http://schemas.openxmlformats.org/officeDocument/2006/relationships/image" Target="../media/image570.png"/><Relationship Id="rId24" Type="http://schemas.openxmlformats.org/officeDocument/2006/relationships/image" Target="../media/image413.png"/><Relationship Id="rId5" Type="http://schemas.openxmlformats.org/officeDocument/2006/relationships/image" Target="../media/image564.png"/><Relationship Id="rId15" Type="http://schemas.openxmlformats.org/officeDocument/2006/relationships/image" Target="../media/image449.png"/><Relationship Id="rId23" Type="http://schemas.openxmlformats.org/officeDocument/2006/relationships/image" Target="../media/image578.png"/><Relationship Id="rId10" Type="http://schemas.openxmlformats.org/officeDocument/2006/relationships/image" Target="../media/image569.png"/><Relationship Id="rId19" Type="http://schemas.openxmlformats.org/officeDocument/2006/relationships/image" Target="../media/image574.png"/><Relationship Id="rId4" Type="http://schemas.openxmlformats.org/officeDocument/2006/relationships/image" Target="../media/image563.png"/><Relationship Id="rId9" Type="http://schemas.openxmlformats.org/officeDocument/2006/relationships/image" Target="../media/image568.png"/><Relationship Id="rId14" Type="http://schemas.openxmlformats.org/officeDocument/2006/relationships/image" Target="../media/image448.png"/><Relationship Id="rId22" Type="http://schemas.openxmlformats.org/officeDocument/2006/relationships/image" Target="../media/image5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44.png"/><Relationship Id="rId5" Type="http://schemas.openxmlformats.org/officeDocument/2006/relationships/image" Target="../media/image111.png"/><Relationship Id="rId10" Type="http://schemas.openxmlformats.org/officeDocument/2006/relationships/image" Target="../media/image43.png"/><Relationship Id="rId4" Type="http://schemas.openxmlformats.org/officeDocument/2006/relationships/image" Target="../media/image110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13" Type="http://schemas.openxmlformats.org/officeDocument/2006/relationships/image" Target="../media/image484.png"/><Relationship Id="rId3" Type="http://schemas.openxmlformats.org/officeDocument/2006/relationships/image" Target="../media/image2.jpg"/><Relationship Id="rId7" Type="http://schemas.openxmlformats.org/officeDocument/2006/relationships/image" Target="../media/image565.png"/><Relationship Id="rId12" Type="http://schemas.openxmlformats.org/officeDocument/2006/relationships/image" Target="../media/image570.png"/><Relationship Id="rId2" Type="http://schemas.openxmlformats.org/officeDocument/2006/relationships/image" Target="../media/image580.png"/><Relationship Id="rId16" Type="http://schemas.openxmlformats.org/officeDocument/2006/relationships/image" Target="../media/image5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4.png"/><Relationship Id="rId11" Type="http://schemas.openxmlformats.org/officeDocument/2006/relationships/image" Target="../media/image569.png"/><Relationship Id="rId5" Type="http://schemas.openxmlformats.org/officeDocument/2006/relationships/image" Target="../media/image563.png"/><Relationship Id="rId15" Type="http://schemas.openxmlformats.org/officeDocument/2006/relationships/image" Target="../media/image577.png"/><Relationship Id="rId10" Type="http://schemas.openxmlformats.org/officeDocument/2006/relationships/image" Target="../media/image568.png"/><Relationship Id="rId4" Type="http://schemas.openxmlformats.org/officeDocument/2006/relationships/image" Target="../media/image562.png"/><Relationship Id="rId9" Type="http://schemas.openxmlformats.org/officeDocument/2006/relationships/image" Target="../media/image567.png"/><Relationship Id="rId14" Type="http://schemas.openxmlformats.org/officeDocument/2006/relationships/image" Target="../media/image57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2.jpg"/><Relationship Id="rId7" Type="http://schemas.openxmlformats.org/officeDocument/2006/relationships/image" Target="../media/image57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7.png"/><Relationship Id="rId5" Type="http://schemas.openxmlformats.org/officeDocument/2006/relationships/image" Target="../media/image576.png"/><Relationship Id="rId4" Type="http://schemas.openxmlformats.org/officeDocument/2006/relationships/image" Target="../media/image48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5.png"/><Relationship Id="rId4" Type="http://schemas.openxmlformats.org/officeDocument/2006/relationships/image" Target="../media/image58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7" Type="http://schemas.openxmlformats.org/officeDocument/2006/relationships/image" Target="../media/image58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7" Type="http://schemas.openxmlformats.org/officeDocument/2006/relationships/image" Target="../media/image59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5" Type="http://schemas.openxmlformats.org/officeDocument/2006/relationships/image" Target="../media/image591.png"/><Relationship Id="rId4" Type="http://schemas.openxmlformats.org/officeDocument/2006/relationships/image" Target="../media/image5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7" Type="http://schemas.openxmlformats.org/officeDocument/2006/relationships/image" Target="../media/image59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6.png"/><Relationship Id="rId5" Type="http://schemas.openxmlformats.org/officeDocument/2006/relationships/image" Target="../media/image595.png"/><Relationship Id="rId4" Type="http://schemas.openxmlformats.org/officeDocument/2006/relationships/image" Target="../media/image59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7" Type="http://schemas.openxmlformats.org/officeDocument/2006/relationships/image" Target="../media/image60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5" Type="http://schemas.openxmlformats.org/officeDocument/2006/relationships/image" Target="../media/image599.png"/><Relationship Id="rId4" Type="http://schemas.openxmlformats.org/officeDocument/2006/relationships/image" Target="../media/image59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611.png"/><Relationship Id="rId3" Type="http://schemas.openxmlformats.org/officeDocument/2006/relationships/image" Target="../media/image414.png"/><Relationship Id="rId7" Type="http://schemas.openxmlformats.org/officeDocument/2006/relationships/image" Target="../media/image605.png"/><Relationship Id="rId12" Type="http://schemas.openxmlformats.org/officeDocument/2006/relationships/image" Target="../media/image6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11" Type="http://schemas.openxmlformats.org/officeDocument/2006/relationships/image" Target="../media/image609.png"/><Relationship Id="rId5" Type="http://schemas.openxmlformats.org/officeDocument/2006/relationships/image" Target="../media/image603.png"/><Relationship Id="rId10" Type="http://schemas.openxmlformats.org/officeDocument/2006/relationships/image" Target="../media/image608.png"/><Relationship Id="rId4" Type="http://schemas.openxmlformats.org/officeDocument/2006/relationships/image" Target="../media/image602.png"/><Relationship Id="rId9" Type="http://schemas.openxmlformats.org/officeDocument/2006/relationships/image" Target="../media/image607.png"/><Relationship Id="rId14" Type="http://schemas.openxmlformats.org/officeDocument/2006/relationships/image" Target="../media/image61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7.png"/><Relationship Id="rId13" Type="http://schemas.openxmlformats.org/officeDocument/2006/relationships/image" Target="../media/image612.png"/><Relationship Id="rId3" Type="http://schemas.openxmlformats.org/officeDocument/2006/relationships/image" Target="../media/image414.png"/><Relationship Id="rId7" Type="http://schemas.openxmlformats.org/officeDocument/2006/relationships/image" Target="../media/image606.png"/><Relationship Id="rId12" Type="http://schemas.openxmlformats.org/officeDocument/2006/relationships/image" Target="../media/image6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5.png"/><Relationship Id="rId11" Type="http://schemas.openxmlformats.org/officeDocument/2006/relationships/image" Target="../media/image610.png"/><Relationship Id="rId5" Type="http://schemas.openxmlformats.org/officeDocument/2006/relationships/image" Target="../media/image604.png"/><Relationship Id="rId10" Type="http://schemas.openxmlformats.org/officeDocument/2006/relationships/image" Target="../media/image609.png"/><Relationship Id="rId4" Type="http://schemas.openxmlformats.org/officeDocument/2006/relationships/image" Target="../media/image602.png"/><Relationship Id="rId9" Type="http://schemas.openxmlformats.org/officeDocument/2006/relationships/image" Target="../media/image608.png"/><Relationship Id="rId14" Type="http://schemas.openxmlformats.org/officeDocument/2006/relationships/image" Target="../media/image6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12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44.png"/><Relationship Id="rId5" Type="http://schemas.openxmlformats.org/officeDocument/2006/relationships/image" Target="../media/image115.png"/><Relationship Id="rId10" Type="http://schemas.openxmlformats.org/officeDocument/2006/relationships/image" Target="../media/image43.png"/><Relationship Id="rId4" Type="http://schemas.openxmlformats.org/officeDocument/2006/relationships/image" Target="../media/image113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4.png"/><Relationship Id="rId5" Type="http://schemas.openxmlformats.org/officeDocument/2006/relationships/image" Target="../media/image613.png"/><Relationship Id="rId4" Type="http://schemas.openxmlformats.org/officeDocument/2006/relationships/image" Target="../media/image60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8.png"/><Relationship Id="rId5" Type="http://schemas.openxmlformats.org/officeDocument/2006/relationships/image" Target="../media/image584.png"/><Relationship Id="rId4" Type="http://schemas.openxmlformats.org/officeDocument/2006/relationships/image" Target="../media/image617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3" Type="http://schemas.openxmlformats.org/officeDocument/2006/relationships/image" Target="../media/image619.png"/><Relationship Id="rId7" Type="http://schemas.openxmlformats.org/officeDocument/2006/relationships/image" Target="../media/image6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621.png"/><Relationship Id="rId4" Type="http://schemas.openxmlformats.org/officeDocument/2006/relationships/image" Target="../media/image62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0.png"/><Relationship Id="rId13" Type="http://schemas.openxmlformats.org/officeDocument/2006/relationships/image" Target="../media/image5500.png"/><Relationship Id="rId3" Type="http://schemas.openxmlformats.org/officeDocument/2006/relationships/image" Target="../media/image5400.png"/><Relationship Id="rId7" Type="http://schemas.openxmlformats.org/officeDocument/2006/relationships/image" Target="../media/image5440.png"/><Relationship Id="rId12" Type="http://schemas.openxmlformats.org/officeDocument/2006/relationships/image" Target="../media/image549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0.png"/><Relationship Id="rId11" Type="http://schemas.openxmlformats.org/officeDocument/2006/relationships/image" Target="../media/image5480.png"/><Relationship Id="rId5" Type="http://schemas.openxmlformats.org/officeDocument/2006/relationships/image" Target="../media/image5420.png"/><Relationship Id="rId15" Type="http://schemas.openxmlformats.org/officeDocument/2006/relationships/image" Target="../media/image5520.png"/><Relationship Id="rId10" Type="http://schemas.openxmlformats.org/officeDocument/2006/relationships/image" Target="../media/image5470.png"/><Relationship Id="rId4" Type="http://schemas.openxmlformats.org/officeDocument/2006/relationships/image" Target="../media/image5410.png"/><Relationship Id="rId9" Type="http://schemas.openxmlformats.org/officeDocument/2006/relationships/image" Target="../media/image5460.png"/><Relationship Id="rId14" Type="http://schemas.openxmlformats.org/officeDocument/2006/relationships/image" Target="../media/image5510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0.png"/><Relationship Id="rId13" Type="http://schemas.openxmlformats.org/officeDocument/2006/relationships/image" Target="../media/image5620.png"/><Relationship Id="rId18" Type="http://schemas.openxmlformats.org/officeDocument/2006/relationships/image" Target="../media/image5670.png"/><Relationship Id="rId3" Type="http://schemas.openxmlformats.org/officeDocument/2006/relationships/image" Target="../media/image5400.png"/><Relationship Id="rId7" Type="http://schemas.openxmlformats.org/officeDocument/2006/relationships/image" Target="../media/image5560.png"/><Relationship Id="rId12" Type="http://schemas.openxmlformats.org/officeDocument/2006/relationships/image" Target="../media/image5610.png"/><Relationship Id="rId17" Type="http://schemas.openxmlformats.org/officeDocument/2006/relationships/image" Target="../media/image5660.png"/><Relationship Id="rId2" Type="http://schemas.openxmlformats.org/officeDocument/2006/relationships/customXml" Target="../ink/ink2.xml"/><Relationship Id="rId16" Type="http://schemas.openxmlformats.org/officeDocument/2006/relationships/image" Target="../media/image56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50.png"/><Relationship Id="rId11" Type="http://schemas.openxmlformats.org/officeDocument/2006/relationships/image" Target="../media/image5600.png"/><Relationship Id="rId5" Type="http://schemas.openxmlformats.org/officeDocument/2006/relationships/image" Target="../media/image5540.png"/><Relationship Id="rId15" Type="http://schemas.openxmlformats.org/officeDocument/2006/relationships/image" Target="../media/image5640.png"/><Relationship Id="rId10" Type="http://schemas.openxmlformats.org/officeDocument/2006/relationships/image" Target="../media/image5590.png"/><Relationship Id="rId4" Type="http://schemas.openxmlformats.org/officeDocument/2006/relationships/image" Target="../media/image5530.png"/><Relationship Id="rId9" Type="http://schemas.openxmlformats.org/officeDocument/2006/relationships/image" Target="../media/image5580.png"/><Relationship Id="rId14" Type="http://schemas.openxmlformats.org/officeDocument/2006/relationships/image" Target="../media/image56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44.png"/><Relationship Id="rId5" Type="http://schemas.openxmlformats.org/officeDocument/2006/relationships/image" Target="../media/image120.png"/><Relationship Id="rId10" Type="http://schemas.openxmlformats.org/officeDocument/2006/relationships/image" Target="../media/image43.png"/><Relationship Id="rId4" Type="http://schemas.openxmlformats.org/officeDocument/2006/relationships/image" Target="../media/image119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Relationship Id="rId27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29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Relationship Id="rId27" Type="http://schemas.openxmlformats.org/officeDocument/2006/relationships/image" Target="../media/image149.png"/><Relationship Id="rId30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125.png"/><Relationship Id="rId21" Type="http://schemas.openxmlformats.org/officeDocument/2006/relationships/image" Target="../media/image141.png"/><Relationship Id="rId7" Type="http://schemas.openxmlformats.org/officeDocument/2006/relationships/image" Target="../media/image149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24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27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6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29.png"/><Relationship Id="rId21" Type="http://schemas.openxmlformats.org/officeDocument/2006/relationships/image" Target="../media/image16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2.jp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50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49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30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66.png"/><Relationship Id="rId3" Type="http://schemas.openxmlformats.org/officeDocument/2006/relationships/image" Target="../media/image170.png"/><Relationship Id="rId21" Type="http://schemas.openxmlformats.org/officeDocument/2006/relationships/image" Target="../media/image169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65.png"/><Relationship Id="rId2" Type="http://schemas.openxmlformats.org/officeDocument/2006/relationships/image" Target="../media/image2.jpg"/><Relationship Id="rId16" Type="http://schemas.openxmlformats.org/officeDocument/2006/relationships/image" Target="../media/image152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30.png"/><Relationship Id="rId23" Type="http://schemas.openxmlformats.org/officeDocument/2006/relationships/image" Target="../media/image150.png"/><Relationship Id="rId10" Type="http://schemas.openxmlformats.org/officeDocument/2006/relationships/image" Target="../media/image177.png"/><Relationship Id="rId19" Type="http://schemas.openxmlformats.org/officeDocument/2006/relationships/image" Target="../media/image16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29.png"/><Relationship Id="rId22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50.png"/><Relationship Id="rId3" Type="http://schemas.openxmlformats.org/officeDocument/2006/relationships/image" Target="../media/image181.png"/><Relationship Id="rId7" Type="http://schemas.openxmlformats.org/officeDocument/2006/relationships/image" Target="../media/image165.png"/><Relationship Id="rId12" Type="http://schemas.openxmlformats.org/officeDocument/2006/relationships/image" Target="../media/image1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69.png"/><Relationship Id="rId5" Type="http://schemas.openxmlformats.org/officeDocument/2006/relationships/image" Target="../media/image130.png"/><Relationship Id="rId15" Type="http://schemas.openxmlformats.org/officeDocument/2006/relationships/image" Target="../media/image183.png"/><Relationship Id="rId10" Type="http://schemas.openxmlformats.org/officeDocument/2006/relationships/image" Target="../media/image168.png"/><Relationship Id="rId4" Type="http://schemas.openxmlformats.org/officeDocument/2006/relationships/image" Target="../media/image129.png"/><Relationship Id="rId9" Type="http://schemas.openxmlformats.org/officeDocument/2006/relationships/image" Target="../media/image167.png"/><Relationship Id="rId1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84.png"/><Relationship Id="rId7" Type="http://schemas.openxmlformats.org/officeDocument/2006/relationships/image" Target="../media/image16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86.png"/><Relationship Id="rId5" Type="http://schemas.openxmlformats.org/officeDocument/2006/relationships/image" Target="../media/image130.png"/><Relationship Id="rId10" Type="http://schemas.openxmlformats.org/officeDocument/2006/relationships/image" Target="../media/image185.png"/><Relationship Id="rId4" Type="http://schemas.openxmlformats.org/officeDocument/2006/relationships/image" Target="../media/image129.png"/><Relationship Id="rId9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06.png"/><Relationship Id="rId7" Type="http://schemas.openxmlformats.org/officeDocument/2006/relationships/image" Target="../media/image16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88.png"/><Relationship Id="rId5" Type="http://schemas.openxmlformats.org/officeDocument/2006/relationships/image" Target="../media/image130.png"/><Relationship Id="rId10" Type="http://schemas.openxmlformats.org/officeDocument/2006/relationships/image" Target="../media/image187.png"/><Relationship Id="rId4" Type="http://schemas.openxmlformats.org/officeDocument/2006/relationships/image" Target="../media/image129.png"/><Relationship Id="rId9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9.png"/><Relationship Id="rId7" Type="http://schemas.openxmlformats.org/officeDocument/2006/relationships/image" Target="../media/image1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93.png"/><Relationship Id="rId5" Type="http://schemas.openxmlformats.org/officeDocument/2006/relationships/image" Target="../media/image130.png"/><Relationship Id="rId10" Type="http://schemas.openxmlformats.org/officeDocument/2006/relationships/image" Target="../media/image192.png"/><Relationship Id="rId4" Type="http://schemas.openxmlformats.org/officeDocument/2006/relationships/image" Target="../media/image129.png"/><Relationship Id="rId9" Type="http://schemas.openxmlformats.org/officeDocument/2006/relationships/image" Target="../media/image1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29.png"/><Relationship Id="rId7" Type="http://schemas.openxmlformats.org/officeDocument/2006/relationships/image" Target="../media/image19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96.png"/><Relationship Id="rId5" Type="http://schemas.openxmlformats.org/officeDocument/2006/relationships/image" Target="../media/image149.png"/><Relationship Id="rId10" Type="http://schemas.openxmlformats.org/officeDocument/2006/relationships/image" Target="../media/image191.png"/><Relationship Id="rId4" Type="http://schemas.openxmlformats.org/officeDocument/2006/relationships/image" Target="../media/image130.png"/><Relationship Id="rId9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29.png"/><Relationship Id="rId7" Type="http://schemas.openxmlformats.org/officeDocument/2006/relationships/image" Target="../media/image19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9.png"/><Relationship Id="rId10" Type="http://schemas.openxmlformats.org/officeDocument/2006/relationships/image" Target="../media/image199.png"/><Relationship Id="rId4" Type="http://schemas.openxmlformats.org/officeDocument/2006/relationships/image" Target="../media/image130.png"/><Relationship Id="rId9" Type="http://schemas.openxmlformats.org/officeDocument/2006/relationships/image" Target="../media/image1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30.png"/><Relationship Id="rId7" Type="http://schemas.openxmlformats.org/officeDocument/2006/relationships/image" Target="../media/image19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1.png"/><Relationship Id="rId2" Type="http://schemas.openxmlformats.org/officeDocument/2006/relationships/image" Target="../media/image2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image" Target="../media/image21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90.png"/><Relationship Id="rId4" Type="http://schemas.openxmlformats.org/officeDocument/2006/relationships/image" Target="../media/image21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0.png"/><Relationship Id="rId4" Type="http://schemas.openxmlformats.org/officeDocument/2006/relationships/image" Target="../media/image21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7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2.jp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0.png"/><Relationship Id="rId5" Type="http://schemas.openxmlformats.org/officeDocument/2006/relationships/image" Target="../media/image2200.png"/><Relationship Id="rId4" Type="http://schemas.openxmlformats.org/officeDocument/2006/relationships/image" Target="../media/image21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0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5.png"/><Relationship Id="rId4" Type="http://schemas.openxmlformats.org/officeDocument/2006/relationships/image" Target="../media/image21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30.png"/><Relationship Id="rId4" Type="http://schemas.openxmlformats.org/officeDocument/2006/relationships/image" Target="../media/image22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5" Type="http://schemas.openxmlformats.org/officeDocument/2006/relationships/image" Target="../media/image2130.png"/><Relationship Id="rId4" Type="http://schemas.openxmlformats.org/officeDocument/2006/relationships/image" Target="../media/image22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13" Type="http://schemas.openxmlformats.org/officeDocument/2006/relationships/image" Target="../media/image274.png"/><Relationship Id="rId3" Type="http://schemas.openxmlformats.org/officeDocument/2006/relationships/image" Target="../media/image2290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image" Target="../media/image2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320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300.png"/><Relationship Id="rId9" Type="http://schemas.openxmlformats.org/officeDocument/2006/relationships/image" Target="../media/image2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3" Type="http://schemas.openxmlformats.org/officeDocument/2006/relationships/image" Target="../media/image2280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290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280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290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2.png"/><Relationship Id="rId18" Type="http://schemas.openxmlformats.org/officeDocument/2006/relationships/image" Target="../media/image272.png"/><Relationship Id="rId3" Type="http://schemas.openxmlformats.org/officeDocument/2006/relationships/image" Target="../media/image2280.png"/><Relationship Id="rId21" Type="http://schemas.openxmlformats.org/officeDocument/2006/relationships/image" Target="../media/image277.png"/><Relationship Id="rId7" Type="http://schemas.openxmlformats.org/officeDocument/2006/relationships/image" Target="../media/image255.png"/><Relationship Id="rId12" Type="http://schemas.openxmlformats.org/officeDocument/2006/relationships/image" Target="../media/image261.png"/><Relationship Id="rId17" Type="http://schemas.openxmlformats.org/officeDocument/2006/relationships/image" Target="../media/image269.png"/><Relationship Id="rId2" Type="http://schemas.openxmlformats.org/officeDocument/2006/relationships/image" Target="../media/image2.jpg"/><Relationship Id="rId16" Type="http://schemas.openxmlformats.org/officeDocument/2006/relationships/image" Target="../media/image265.png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60.png"/><Relationship Id="rId5" Type="http://schemas.openxmlformats.org/officeDocument/2006/relationships/image" Target="../media/image253.png"/><Relationship Id="rId15" Type="http://schemas.openxmlformats.org/officeDocument/2006/relationships/image" Target="../media/image264.png"/><Relationship Id="rId23" Type="http://schemas.openxmlformats.org/officeDocument/2006/relationships/image" Target="../media/image279.png"/><Relationship Id="rId10" Type="http://schemas.openxmlformats.org/officeDocument/2006/relationships/image" Target="../media/image259.png"/><Relationship Id="rId19" Type="http://schemas.openxmlformats.org/officeDocument/2006/relationships/image" Target="../media/image275.png"/><Relationship Id="rId4" Type="http://schemas.openxmlformats.org/officeDocument/2006/relationships/image" Target="../media/image2290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Relationship Id="rId22" Type="http://schemas.openxmlformats.org/officeDocument/2006/relationships/image" Target="../media/image2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18" Type="http://schemas.openxmlformats.org/officeDocument/2006/relationships/image" Target="../media/image272.png"/><Relationship Id="rId3" Type="http://schemas.openxmlformats.org/officeDocument/2006/relationships/image" Target="../media/image2280.png"/><Relationship Id="rId21" Type="http://schemas.openxmlformats.org/officeDocument/2006/relationships/image" Target="../media/image277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17" Type="http://schemas.openxmlformats.org/officeDocument/2006/relationships/image" Target="../media/image269.png"/><Relationship Id="rId2" Type="http://schemas.openxmlformats.org/officeDocument/2006/relationships/image" Target="../media/image2.jpg"/><Relationship Id="rId16" Type="http://schemas.openxmlformats.org/officeDocument/2006/relationships/image" Target="../media/image265.png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24" Type="http://schemas.openxmlformats.org/officeDocument/2006/relationships/image" Target="../media/image290.png"/><Relationship Id="rId5" Type="http://schemas.openxmlformats.org/officeDocument/2006/relationships/image" Target="../media/image280.png"/><Relationship Id="rId15" Type="http://schemas.openxmlformats.org/officeDocument/2006/relationships/image" Target="../media/image264.png"/><Relationship Id="rId23" Type="http://schemas.openxmlformats.org/officeDocument/2006/relationships/image" Target="../media/image279.png"/><Relationship Id="rId10" Type="http://schemas.openxmlformats.org/officeDocument/2006/relationships/image" Target="../media/image285.png"/><Relationship Id="rId19" Type="http://schemas.openxmlformats.org/officeDocument/2006/relationships/image" Target="../media/image275.png"/><Relationship Id="rId4" Type="http://schemas.openxmlformats.org/officeDocument/2006/relationships/image" Target="../media/image2290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Relationship Id="rId22" Type="http://schemas.openxmlformats.org/officeDocument/2006/relationships/image" Target="../media/image27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7.png"/><Relationship Id="rId3" Type="http://schemas.openxmlformats.org/officeDocument/2006/relationships/image" Target="../media/image2.jpg"/><Relationship Id="rId7" Type="http://schemas.openxmlformats.org/officeDocument/2006/relationships/image" Target="../media/image264.png"/><Relationship Id="rId12" Type="http://schemas.openxmlformats.org/officeDocument/2006/relationships/image" Target="../media/image27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75.png"/><Relationship Id="rId5" Type="http://schemas.openxmlformats.org/officeDocument/2006/relationships/image" Target="../media/image2290.png"/><Relationship Id="rId15" Type="http://schemas.openxmlformats.org/officeDocument/2006/relationships/image" Target="../media/image279.png"/><Relationship Id="rId10" Type="http://schemas.openxmlformats.org/officeDocument/2006/relationships/image" Target="../media/image272.png"/><Relationship Id="rId4" Type="http://schemas.openxmlformats.org/officeDocument/2006/relationships/image" Target="../media/image2280.png"/><Relationship Id="rId9" Type="http://schemas.openxmlformats.org/officeDocument/2006/relationships/image" Target="../media/image269.png"/><Relationship Id="rId14" Type="http://schemas.openxmlformats.org/officeDocument/2006/relationships/image" Target="../media/image2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0.png"/><Relationship Id="rId7" Type="http://schemas.openxmlformats.org/officeDocument/2006/relationships/image" Target="../media/image29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280.png"/><Relationship Id="rId4" Type="http://schemas.openxmlformats.org/officeDocument/2006/relationships/image" Target="../media/image22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2" Type="http://schemas.openxmlformats.org/officeDocument/2006/relationships/image" Target="../media/image2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5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10.png"/><Relationship Id="rId5" Type="http://schemas.openxmlformats.org/officeDocument/2006/relationships/image" Target="../media/image303.png"/><Relationship Id="rId10" Type="http://schemas.openxmlformats.org/officeDocument/2006/relationships/image" Target="../media/image309.png"/><Relationship Id="rId4" Type="http://schemas.openxmlformats.org/officeDocument/2006/relationships/image" Target="../media/image302.png"/><Relationship Id="rId9" Type="http://schemas.openxmlformats.org/officeDocument/2006/relationships/image" Target="../media/image30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3" Type="http://schemas.openxmlformats.org/officeDocument/2006/relationships/image" Target="../media/image312.png"/><Relationship Id="rId21" Type="http://schemas.openxmlformats.org/officeDocument/2006/relationships/image" Target="../media/image330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" Type="http://schemas.openxmlformats.org/officeDocument/2006/relationships/image" Target="../media/image294.png"/><Relationship Id="rId16" Type="http://schemas.openxmlformats.org/officeDocument/2006/relationships/image" Target="../media/image325.png"/><Relationship Id="rId20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5" Type="http://schemas.openxmlformats.org/officeDocument/2006/relationships/image" Target="../media/image324.png"/><Relationship Id="rId10" Type="http://schemas.openxmlformats.org/officeDocument/2006/relationships/image" Target="../media/image319.png"/><Relationship Id="rId19" Type="http://schemas.openxmlformats.org/officeDocument/2006/relationships/image" Target="../media/image328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Relationship Id="rId22" Type="http://schemas.openxmlformats.org/officeDocument/2006/relationships/image" Target="../media/image3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18" Type="http://schemas.openxmlformats.org/officeDocument/2006/relationships/image" Target="../media/image337.png"/><Relationship Id="rId3" Type="http://schemas.openxmlformats.org/officeDocument/2006/relationships/image" Target="../media/image332.png"/><Relationship Id="rId21" Type="http://schemas.openxmlformats.org/officeDocument/2006/relationships/image" Target="../media/image340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17" Type="http://schemas.openxmlformats.org/officeDocument/2006/relationships/image" Target="../media/image336.png"/><Relationship Id="rId2" Type="http://schemas.openxmlformats.org/officeDocument/2006/relationships/image" Target="../media/image294.png"/><Relationship Id="rId16" Type="http://schemas.openxmlformats.org/officeDocument/2006/relationships/image" Target="../media/image335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24" Type="http://schemas.openxmlformats.org/officeDocument/2006/relationships/image" Target="../media/image343.png"/><Relationship Id="rId5" Type="http://schemas.openxmlformats.org/officeDocument/2006/relationships/image" Target="../media/image314.png"/><Relationship Id="rId15" Type="http://schemas.openxmlformats.org/officeDocument/2006/relationships/image" Target="../media/image334.png"/><Relationship Id="rId23" Type="http://schemas.openxmlformats.org/officeDocument/2006/relationships/image" Target="../media/image342.png"/><Relationship Id="rId10" Type="http://schemas.openxmlformats.org/officeDocument/2006/relationships/image" Target="../media/image319.png"/><Relationship Id="rId19" Type="http://schemas.openxmlformats.org/officeDocument/2006/relationships/image" Target="../media/image338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33.png"/><Relationship Id="rId22" Type="http://schemas.openxmlformats.org/officeDocument/2006/relationships/image" Target="../media/image3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3" Type="http://schemas.openxmlformats.org/officeDocument/2006/relationships/image" Target="../media/image344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0" Type="http://schemas.openxmlformats.org/officeDocument/2006/relationships/image" Target="../media/image319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3" Type="http://schemas.openxmlformats.org/officeDocument/2006/relationships/image" Target="../media/image346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0" Type="http://schemas.openxmlformats.org/officeDocument/2006/relationships/image" Target="../media/image319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46.png"/><Relationship Id="rId3" Type="http://schemas.openxmlformats.org/officeDocument/2006/relationships/image" Target="../media/image71.png"/><Relationship Id="rId21" Type="http://schemas.openxmlformats.org/officeDocument/2006/relationships/image" Target="../media/image4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45.png"/><Relationship Id="rId2" Type="http://schemas.openxmlformats.org/officeDocument/2006/relationships/image" Target="../media/image2.jp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44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4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229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0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7" Type="http://schemas.openxmlformats.org/officeDocument/2006/relationships/image" Target="../media/image359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0.png"/><Relationship Id="rId5" Type="http://schemas.openxmlformats.org/officeDocument/2006/relationships/image" Target="../media/image2280.png"/><Relationship Id="rId4" Type="http://schemas.openxmlformats.org/officeDocument/2006/relationships/image" Target="../media/image3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36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0.png"/><Relationship Id="rId5" Type="http://schemas.openxmlformats.org/officeDocument/2006/relationships/image" Target="../media/image2280.png"/><Relationship Id="rId4" Type="http://schemas.openxmlformats.org/officeDocument/2006/relationships/image" Target="../media/image3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7" Type="http://schemas.openxmlformats.org/officeDocument/2006/relationships/image" Target="../media/image367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5" Type="http://schemas.openxmlformats.org/officeDocument/2006/relationships/image" Target="../media/image2290.png"/><Relationship Id="rId4" Type="http://schemas.openxmlformats.org/officeDocument/2006/relationships/image" Target="../media/image22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image" Target="../media/image377.png"/><Relationship Id="rId3" Type="http://schemas.openxmlformats.org/officeDocument/2006/relationships/image" Target="../media/image2280.png"/><Relationship Id="rId7" Type="http://schemas.openxmlformats.org/officeDocument/2006/relationships/image" Target="../media/image371.png"/><Relationship Id="rId12" Type="http://schemas.openxmlformats.org/officeDocument/2006/relationships/image" Target="../media/image376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11" Type="http://schemas.openxmlformats.org/officeDocument/2006/relationships/image" Target="../media/image375.png"/><Relationship Id="rId5" Type="http://schemas.openxmlformats.org/officeDocument/2006/relationships/image" Target="../media/image369.png"/><Relationship Id="rId10" Type="http://schemas.openxmlformats.org/officeDocument/2006/relationships/image" Target="../media/image374.png"/><Relationship Id="rId4" Type="http://schemas.openxmlformats.org/officeDocument/2006/relationships/image" Target="../media/image2290.png"/><Relationship Id="rId9" Type="http://schemas.openxmlformats.org/officeDocument/2006/relationships/image" Target="../media/image373.png"/><Relationship Id="rId14" Type="http://schemas.openxmlformats.org/officeDocument/2006/relationships/image" Target="../media/image37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image" Target="../media/image377.png"/><Relationship Id="rId3" Type="http://schemas.openxmlformats.org/officeDocument/2006/relationships/image" Target="../media/image2280.png"/><Relationship Id="rId7" Type="http://schemas.openxmlformats.org/officeDocument/2006/relationships/image" Target="../media/image371.png"/><Relationship Id="rId12" Type="http://schemas.openxmlformats.org/officeDocument/2006/relationships/image" Target="../media/image376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11" Type="http://schemas.openxmlformats.org/officeDocument/2006/relationships/image" Target="../media/image375.png"/><Relationship Id="rId5" Type="http://schemas.openxmlformats.org/officeDocument/2006/relationships/image" Target="../media/image369.png"/><Relationship Id="rId10" Type="http://schemas.openxmlformats.org/officeDocument/2006/relationships/image" Target="../media/image374.png"/><Relationship Id="rId4" Type="http://schemas.openxmlformats.org/officeDocument/2006/relationships/image" Target="../media/image2290.png"/><Relationship Id="rId9" Type="http://schemas.openxmlformats.org/officeDocument/2006/relationships/image" Target="../media/image373.png"/><Relationship Id="rId14" Type="http://schemas.openxmlformats.org/officeDocument/2006/relationships/image" Target="../media/image3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0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22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75.png"/><Relationship Id="rId26" Type="http://schemas.openxmlformats.org/officeDocument/2006/relationships/image" Target="../media/image47.png"/><Relationship Id="rId3" Type="http://schemas.openxmlformats.org/officeDocument/2006/relationships/image" Target="../media/image85.png"/><Relationship Id="rId21" Type="http://schemas.openxmlformats.org/officeDocument/2006/relationships/image" Target="../media/image42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74.png"/><Relationship Id="rId25" Type="http://schemas.openxmlformats.org/officeDocument/2006/relationships/image" Target="../media/image46.png"/><Relationship Id="rId2" Type="http://schemas.openxmlformats.org/officeDocument/2006/relationships/image" Target="../media/image2.jpg"/><Relationship Id="rId16" Type="http://schemas.openxmlformats.org/officeDocument/2006/relationships/image" Target="../media/image98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45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44.png"/><Relationship Id="rId10" Type="http://schemas.openxmlformats.org/officeDocument/2006/relationships/image" Target="../media/image92.png"/><Relationship Id="rId19" Type="http://schemas.openxmlformats.org/officeDocument/2006/relationships/image" Target="../media/image99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4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30.png"/><Relationship Id="rId4" Type="http://schemas.openxmlformats.org/officeDocument/2006/relationships/image" Target="../media/image22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5.png"/><Relationship Id="rId4" Type="http://schemas.openxmlformats.org/officeDocument/2006/relationships/image" Target="../media/image3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0.png"/><Relationship Id="rId7" Type="http://schemas.openxmlformats.org/officeDocument/2006/relationships/image" Target="../media/image38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5.png"/><Relationship Id="rId5" Type="http://schemas.openxmlformats.org/officeDocument/2006/relationships/image" Target="../media/image387.png"/><Relationship Id="rId4" Type="http://schemas.openxmlformats.org/officeDocument/2006/relationships/image" Target="../media/image3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387.png"/><Relationship Id="rId4" Type="http://schemas.openxmlformats.org/officeDocument/2006/relationships/image" Target="../media/image3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387.png"/><Relationship Id="rId4" Type="http://schemas.openxmlformats.org/officeDocument/2006/relationships/image" Target="../media/image3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387.png"/><Relationship Id="rId4" Type="http://schemas.openxmlformats.org/officeDocument/2006/relationships/image" Target="../media/image3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0.png"/><Relationship Id="rId7" Type="http://schemas.openxmlformats.org/officeDocument/2006/relationships/image" Target="../media/image39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5" Type="http://schemas.openxmlformats.org/officeDocument/2006/relationships/image" Target="../media/image387.png"/><Relationship Id="rId4" Type="http://schemas.openxmlformats.org/officeDocument/2006/relationships/image" Target="../media/image3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0.png"/><Relationship Id="rId7" Type="http://schemas.openxmlformats.org/officeDocument/2006/relationships/image" Target="../media/image39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5.png"/><Relationship Id="rId5" Type="http://schemas.openxmlformats.org/officeDocument/2006/relationships/image" Target="../media/image387.png"/><Relationship Id="rId4" Type="http://schemas.openxmlformats.org/officeDocument/2006/relationships/image" Target="../media/image3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7.png"/><Relationship Id="rId5" Type="http://schemas.openxmlformats.org/officeDocument/2006/relationships/image" Target="../media/image387.png"/><Relationship Id="rId4" Type="http://schemas.openxmlformats.org/officeDocument/2006/relationships/image" Target="../media/image3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8.png"/><Relationship Id="rId4" Type="http://schemas.openxmlformats.org/officeDocument/2006/relationships/image" Target="../media/image3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85.png"/><Relationship Id="rId7" Type="http://schemas.openxmlformats.org/officeDocument/2006/relationships/image" Target="../media/image99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.jp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75.png"/><Relationship Id="rId5" Type="http://schemas.openxmlformats.org/officeDocument/2006/relationships/image" Target="../media/image87.png"/><Relationship Id="rId15" Type="http://schemas.openxmlformats.org/officeDocument/2006/relationships/image" Target="../media/image44.png"/><Relationship Id="rId10" Type="http://schemas.openxmlformats.org/officeDocument/2006/relationships/image" Target="../media/image102.png"/><Relationship Id="rId4" Type="http://schemas.openxmlformats.org/officeDocument/2006/relationships/image" Target="../media/image86.png"/><Relationship Id="rId9" Type="http://schemas.openxmlformats.org/officeDocument/2006/relationships/image" Target="../media/image101.png"/><Relationship Id="rId1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7.png"/><Relationship Id="rId4" Type="http://schemas.openxmlformats.org/officeDocument/2006/relationships/image" Target="../media/image3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7.png"/><Relationship Id="rId4" Type="http://schemas.openxmlformats.org/officeDocument/2006/relationships/image" Target="../media/image3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7.png"/><Relationship Id="rId4" Type="http://schemas.openxmlformats.org/officeDocument/2006/relationships/image" Target="../media/image3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7" Type="http://schemas.openxmlformats.org/officeDocument/2006/relationships/comments" Target="../comments/comment1.xml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3.png"/><Relationship Id="rId5" Type="http://schemas.openxmlformats.org/officeDocument/2006/relationships/image" Target="../media/image40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4.png"/><Relationship Id="rId4" Type="http://schemas.openxmlformats.org/officeDocument/2006/relationships/image" Target="../media/image40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3.png"/><Relationship Id="rId5" Type="http://schemas.openxmlformats.org/officeDocument/2006/relationships/image" Target="../media/image405.png"/><Relationship Id="rId4" Type="http://schemas.openxmlformats.org/officeDocument/2006/relationships/image" Target="../media/image40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5.png"/><Relationship Id="rId4" Type="http://schemas.openxmlformats.org/officeDocument/2006/relationships/image" Target="../media/image40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7.png"/><Relationship Id="rId5" Type="http://schemas.openxmlformats.org/officeDocument/2006/relationships/image" Target="../media/image405.png"/><Relationship Id="rId4" Type="http://schemas.openxmlformats.org/officeDocument/2006/relationships/image" Target="../media/image4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5.png"/><Relationship Id="rId4" Type="http://schemas.openxmlformats.org/officeDocument/2006/relationships/image" Target="../media/image40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5.png"/><Relationship Id="rId4" Type="http://schemas.openxmlformats.org/officeDocument/2006/relationships/image" Target="../media/image4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03.png"/><Relationship Id="rId7" Type="http://schemas.openxmlformats.org/officeDocument/2006/relationships/image" Target="../media/image75.png"/><Relationship Id="rId12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44.png"/><Relationship Id="rId5" Type="http://schemas.openxmlformats.org/officeDocument/2006/relationships/image" Target="../media/image105.png"/><Relationship Id="rId10" Type="http://schemas.openxmlformats.org/officeDocument/2006/relationships/image" Target="../media/image43.png"/><Relationship Id="rId4" Type="http://schemas.openxmlformats.org/officeDocument/2006/relationships/image" Target="../media/image104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0.png"/><Relationship Id="rId4" Type="http://schemas.openxmlformats.org/officeDocument/2006/relationships/image" Target="../media/image4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5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420.png"/><Relationship Id="rId5" Type="http://schemas.openxmlformats.org/officeDocument/2006/relationships/image" Target="../media/image267.png"/><Relationship Id="rId10" Type="http://schemas.openxmlformats.org/officeDocument/2006/relationships/image" Target="../media/image419.png"/><Relationship Id="rId4" Type="http://schemas.openxmlformats.org/officeDocument/2006/relationships/image" Target="../media/image266.png"/><Relationship Id="rId9" Type="http://schemas.openxmlformats.org/officeDocument/2006/relationships/image" Target="../media/image41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14.png"/><Relationship Id="rId7" Type="http://schemas.openxmlformats.org/officeDocument/2006/relationships/image" Target="../media/image302.png"/><Relationship Id="rId12" Type="http://schemas.openxmlformats.org/officeDocument/2006/relationships/image" Target="../media/image4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4.png"/><Relationship Id="rId11" Type="http://schemas.openxmlformats.org/officeDocument/2006/relationships/image" Target="../media/image428.png"/><Relationship Id="rId5" Type="http://schemas.openxmlformats.org/officeDocument/2006/relationships/image" Target="../media/image423.png"/><Relationship Id="rId10" Type="http://schemas.openxmlformats.org/officeDocument/2006/relationships/image" Target="../media/image427.png"/><Relationship Id="rId4" Type="http://schemas.openxmlformats.org/officeDocument/2006/relationships/image" Target="../media/image422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22.png"/><Relationship Id="rId3" Type="http://schemas.openxmlformats.org/officeDocument/2006/relationships/image" Target="../media/image414.png"/><Relationship Id="rId7" Type="http://schemas.openxmlformats.org/officeDocument/2006/relationships/image" Target="../media/image435.png"/><Relationship Id="rId12" Type="http://schemas.openxmlformats.org/officeDocument/2006/relationships/image" Target="../media/image4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11" Type="http://schemas.openxmlformats.org/officeDocument/2006/relationships/image" Target="../media/image439.png"/><Relationship Id="rId5" Type="http://schemas.openxmlformats.org/officeDocument/2006/relationships/image" Target="../media/image433.png"/><Relationship Id="rId10" Type="http://schemas.openxmlformats.org/officeDocument/2006/relationships/image" Target="../media/image438.png"/><Relationship Id="rId4" Type="http://schemas.openxmlformats.org/officeDocument/2006/relationships/image" Target="../media/image432.png"/><Relationship Id="rId9" Type="http://schemas.openxmlformats.org/officeDocument/2006/relationships/image" Target="../media/image43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450.png"/><Relationship Id="rId18" Type="http://schemas.openxmlformats.org/officeDocument/2006/relationships/image" Target="../media/image455.png"/><Relationship Id="rId3" Type="http://schemas.openxmlformats.org/officeDocument/2006/relationships/image" Target="../media/image414.png"/><Relationship Id="rId21" Type="http://schemas.openxmlformats.org/officeDocument/2006/relationships/image" Target="../media/image458.png"/><Relationship Id="rId7" Type="http://schemas.openxmlformats.org/officeDocument/2006/relationships/image" Target="../media/image444.png"/><Relationship Id="rId12" Type="http://schemas.openxmlformats.org/officeDocument/2006/relationships/image" Target="../media/image449.png"/><Relationship Id="rId17" Type="http://schemas.openxmlformats.org/officeDocument/2006/relationships/image" Target="../media/image454.png"/><Relationship Id="rId2" Type="http://schemas.openxmlformats.org/officeDocument/2006/relationships/image" Target="../media/image2.jpg"/><Relationship Id="rId16" Type="http://schemas.openxmlformats.org/officeDocument/2006/relationships/image" Target="../media/image453.png"/><Relationship Id="rId20" Type="http://schemas.openxmlformats.org/officeDocument/2006/relationships/image" Target="../media/image4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11" Type="http://schemas.openxmlformats.org/officeDocument/2006/relationships/image" Target="../media/image448.png"/><Relationship Id="rId5" Type="http://schemas.openxmlformats.org/officeDocument/2006/relationships/image" Target="../media/image442.png"/><Relationship Id="rId15" Type="http://schemas.openxmlformats.org/officeDocument/2006/relationships/image" Target="../media/image452.png"/><Relationship Id="rId23" Type="http://schemas.openxmlformats.org/officeDocument/2006/relationships/image" Target="../media/image422.png"/><Relationship Id="rId10" Type="http://schemas.openxmlformats.org/officeDocument/2006/relationships/image" Target="../media/image447.png"/><Relationship Id="rId19" Type="http://schemas.openxmlformats.org/officeDocument/2006/relationships/image" Target="../media/image456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Relationship Id="rId14" Type="http://schemas.openxmlformats.org/officeDocument/2006/relationships/image" Target="../media/image451.png"/><Relationship Id="rId22" Type="http://schemas.openxmlformats.org/officeDocument/2006/relationships/image" Target="../media/image45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460.png"/><Relationship Id="rId18" Type="http://schemas.openxmlformats.org/officeDocument/2006/relationships/image" Target="../media/image465.png"/><Relationship Id="rId3" Type="http://schemas.openxmlformats.org/officeDocument/2006/relationships/image" Target="../media/image414.png"/><Relationship Id="rId21" Type="http://schemas.openxmlformats.org/officeDocument/2006/relationships/image" Target="../media/image468.png"/><Relationship Id="rId7" Type="http://schemas.openxmlformats.org/officeDocument/2006/relationships/image" Target="../media/image444.png"/><Relationship Id="rId12" Type="http://schemas.openxmlformats.org/officeDocument/2006/relationships/image" Target="../media/image449.png"/><Relationship Id="rId17" Type="http://schemas.openxmlformats.org/officeDocument/2006/relationships/image" Target="../media/image464.png"/><Relationship Id="rId2" Type="http://schemas.openxmlformats.org/officeDocument/2006/relationships/image" Target="../media/image2.jpg"/><Relationship Id="rId16" Type="http://schemas.openxmlformats.org/officeDocument/2006/relationships/image" Target="../media/image463.png"/><Relationship Id="rId20" Type="http://schemas.openxmlformats.org/officeDocument/2006/relationships/image" Target="../media/image4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11" Type="http://schemas.openxmlformats.org/officeDocument/2006/relationships/image" Target="../media/image448.png"/><Relationship Id="rId24" Type="http://schemas.openxmlformats.org/officeDocument/2006/relationships/image" Target="../media/image422.png"/><Relationship Id="rId5" Type="http://schemas.openxmlformats.org/officeDocument/2006/relationships/image" Target="../media/image442.png"/><Relationship Id="rId15" Type="http://schemas.openxmlformats.org/officeDocument/2006/relationships/image" Target="../media/image462.png"/><Relationship Id="rId23" Type="http://schemas.openxmlformats.org/officeDocument/2006/relationships/image" Target="../media/image257.png"/><Relationship Id="rId10" Type="http://schemas.openxmlformats.org/officeDocument/2006/relationships/image" Target="../media/image447.png"/><Relationship Id="rId19" Type="http://schemas.openxmlformats.org/officeDocument/2006/relationships/image" Target="../media/image466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Relationship Id="rId14" Type="http://schemas.openxmlformats.org/officeDocument/2006/relationships/image" Target="../media/image461.png"/><Relationship Id="rId22" Type="http://schemas.openxmlformats.org/officeDocument/2006/relationships/image" Target="../media/image46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469.png"/><Relationship Id="rId3" Type="http://schemas.openxmlformats.org/officeDocument/2006/relationships/image" Target="../media/image414.png"/><Relationship Id="rId7" Type="http://schemas.openxmlformats.org/officeDocument/2006/relationships/image" Target="../media/image444.png"/><Relationship Id="rId12" Type="http://schemas.openxmlformats.org/officeDocument/2006/relationships/image" Target="../media/image4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11" Type="http://schemas.openxmlformats.org/officeDocument/2006/relationships/image" Target="../media/image448.png"/><Relationship Id="rId5" Type="http://schemas.openxmlformats.org/officeDocument/2006/relationships/image" Target="../media/image442.png"/><Relationship Id="rId15" Type="http://schemas.openxmlformats.org/officeDocument/2006/relationships/image" Target="../media/image422.png"/><Relationship Id="rId10" Type="http://schemas.openxmlformats.org/officeDocument/2006/relationships/image" Target="../media/image447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Relationship Id="rId14" Type="http://schemas.openxmlformats.org/officeDocument/2006/relationships/image" Target="../media/image4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7" Type="http://schemas.openxmlformats.org/officeDocument/2006/relationships/image" Target="../media/image4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4" descr="Background pattern&#10;&#10;Description automatically generated">
            <a:extLst>
              <a:ext uri="{FF2B5EF4-FFF2-40B4-BE49-F238E27FC236}">
                <a16:creationId xmlns:a16="http://schemas.microsoft.com/office/drawing/2014/main" id="{185C2FF1-BA9A-476B-AB55-B583A993A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A34E5-BE7B-4931-8142-C4D2254DF285}"/>
              </a:ext>
            </a:extLst>
          </p:cNvPr>
          <p:cNvGrpSpPr/>
          <p:nvPr/>
        </p:nvGrpSpPr>
        <p:grpSpPr>
          <a:xfrm>
            <a:off x="0" y="0"/>
            <a:ext cx="5615870" cy="6858000"/>
            <a:chOff x="0" y="0"/>
            <a:chExt cx="561587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72D830-B791-421E-BFD5-F37EE59DCF58}"/>
                </a:ext>
              </a:extLst>
            </p:cNvPr>
            <p:cNvSpPr/>
            <p:nvPr/>
          </p:nvSpPr>
          <p:spPr>
            <a:xfrm>
              <a:off x="1530349" y="0"/>
              <a:ext cx="1517651" cy="6858000"/>
            </a:xfrm>
            <a:prstGeom prst="rect">
              <a:avLst/>
            </a:prstGeom>
            <a:gradFill>
              <a:gsLst>
                <a:gs pos="0">
                  <a:srgbClr val="FF5B5B">
                    <a:alpha val="0"/>
                  </a:srgbClr>
                </a:gs>
                <a:gs pos="100000">
                  <a:srgbClr val="FF5B5B">
                    <a:alpha val="2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692EC89-2A1D-450F-B9E5-88581F62216D}"/>
                    </a:ext>
                  </a:extLst>
                </p:cNvPr>
                <p:cNvSpPr txBox="1"/>
                <p:nvPr/>
              </p:nvSpPr>
              <p:spPr>
                <a:xfrm>
                  <a:off x="1748738" y="0"/>
                  <a:ext cx="108087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𝐻𝑖𝑑𝑑𝑒𝑛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692EC89-2A1D-450F-B9E5-88581F6221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8738" y="0"/>
                  <a:ext cx="108087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780" r="-6215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C6A00106-915A-4132-A274-6D079838B04B}"/>
                    </a:ext>
                  </a:extLst>
                </p:cNvPr>
                <p:cNvSpPr txBox="1"/>
                <p:nvPr/>
              </p:nvSpPr>
              <p:spPr>
                <a:xfrm>
                  <a:off x="1882088" y="276225"/>
                  <a:ext cx="8803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𝐿𝑎𝑦𝑒𝑟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C6A00106-915A-4132-A274-6D079838B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088" y="276225"/>
                  <a:ext cx="88036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806" r="-11806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D940046-D006-49B4-983E-04A76ACCEDBB}"/>
                </a:ext>
              </a:extLst>
            </p:cNvPr>
            <p:cNvSpPr/>
            <p:nvPr/>
          </p:nvSpPr>
          <p:spPr>
            <a:xfrm>
              <a:off x="3046095" y="0"/>
              <a:ext cx="1525905" cy="6858000"/>
            </a:xfrm>
            <a:prstGeom prst="rect">
              <a:avLst/>
            </a:prstGeom>
            <a:gradFill>
              <a:gsLst>
                <a:gs pos="0">
                  <a:srgbClr val="FFFF00">
                    <a:alpha val="0"/>
                  </a:srgbClr>
                </a:gs>
                <a:gs pos="100000">
                  <a:srgbClr val="FFFF00">
                    <a:alpha val="2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435FAF9-A8C7-4D22-9855-63C664382F94}"/>
                </a:ext>
              </a:extLst>
            </p:cNvPr>
            <p:cNvSpPr/>
            <p:nvPr/>
          </p:nvSpPr>
          <p:spPr>
            <a:xfrm>
              <a:off x="0" y="0"/>
              <a:ext cx="1524001" cy="6858000"/>
            </a:xfrm>
            <a:prstGeom prst="rect">
              <a:avLst/>
            </a:prstGeom>
            <a:gradFill>
              <a:gsLst>
                <a:gs pos="0">
                  <a:srgbClr val="00B0F0">
                    <a:alpha val="0"/>
                    <a:lumMod val="99000"/>
                    <a:lumOff val="1000"/>
                  </a:srgbClr>
                </a:gs>
                <a:gs pos="100000">
                  <a:srgbClr val="00B0F0">
                    <a:alpha val="2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9E848B58-55B5-4EED-AE06-18AC9EE951BE}"/>
                    </a:ext>
                  </a:extLst>
                </p:cNvPr>
                <p:cNvSpPr txBox="1"/>
                <p:nvPr/>
              </p:nvSpPr>
              <p:spPr>
                <a:xfrm>
                  <a:off x="3124325" y="3128974"/>
                  <a:ext cx="392030" cy="3384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9E848B58-55B5-4EED-AE06-18AC9EE95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325" y="3128974"/>
                  <a:ext cx="392030" cy="338426"/>
                </a:xfrm>
                <a:prstGeom prst="rect">
                  <a:avLst/>
                </a:prstGeom>
                <a:blipFill>
                  <a:blip r:embed="rId5"/>
                  <a:stretch>
                    <a:fillRect l="-7813" t="-1786"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7A69E06-8D64-4ACD-B837-3E309078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0"/>
              <a:ext cx="0" cy="50609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CB8E05C-A337-45C6-A997-304BB03EE6E5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420291-1BA0-42DA-88D0-DDF05DC7AFDE}"/>
                </a:ext>
              </a:extLst>
            </p:cNvPr>
            <p:cNvSpPr/>
            <p:nvPr/>
          </p:nvSpPr>
          <p:spPr>
            <a:xfrm>
              <a:off x="480130" y="768529"/>
              <a:ext cx="563740" cy="563740"/>
            </a:xfrm>
            <a:prstGeom prst="ellipse">
              <a:avLst/>
            </a:prstGeom>
            <a:solidFill>
              <a:srgbClr val="00B0F0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AF94E7F-8E93-498A-9072-CBD187934848}"/>
                </a:ext>
              </a:extLst>
            </p:cNvPr>
            <p:cNvSpPr/>
            <p:nvPr/>
          </p:nvSpPr>
          <p:spPr>
            <a:xfrm>
              <a:off x="2004130" y="768529"/>
              <a:ext cx="563740" cy="563740"/>
            </a:xfrm>
            <a:prstGeom prst="ellipse">
              <a:avLst/>
            </a:prstGeom>
            <a:solidFill>
              <a:srgbClr val="FF5B5B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0BD8888-3661-4BB1-9D07-47F87DB11E01}"/>
                </a:ext>
              </a:extLst>
            </p:cNvPr>
            <p:cNvSpPr/>
            <p:nvPr/>
          </p:nvSpPr>
          <p:spPr>
            <a:xfrm>
              <a:off x="480130" y="5533253"/>
              <a:ext cx="563740" cy="563740"/>
            </a:xfrm>
            <a:prstGeom prst="ellipse">
              <a:avLst/>
            </a:prstGeom>
            <a:solidFill>
              <a:srgbClr val="00B0F0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973C221-9C29-4D2D-B2DC-F04D0F022410}"/>
                </a:ext>
              </a:extLst>
            </p:cNvPr>
            <p:cNvSpPr/>
            <p:nvPr/>
          </p:nvSpPr>
          <p:spPr>
            <a:xfrm>
              <a:off x="2004130" y="5533253"/>
              <a:ext cx="563740" cy="563740"/>
            </a:xfrm>
            <a:prstGeom prst="ellipse">
              <a:avLst/>
            </a:prstGeom>
            <a:solidFill>
              <a:srgbClr val="FF5B5B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A9E28A7-D43B-4318-845E-5550C20E074E}"/>
                </a:ext>
              </a:extLst>
            </p:cNvPr>
            <p:cNvSpPr/>
            <p:nvPr/>
          </p:nvSpPr>
          <p:spPr>
            <a:xfrm>
              <a:off x="2004130" y="3150891"/>
              <a:ext cx="563740" cy="563740"/>
            </a:xfrm>
            <a:prstGeom prst="ellipse">
              <a:avLst/>
            </a:prstGeom>
            <a:solidFill>
              <a:srgbClr val="FF5B5B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0EA71ED-4563-4734-ACE3-73C87922FF15}"/>
                </a:ext>
              </a:extLst>
            </p:cNvPr>
            <p:cNvSpPr/>
            <p:nvPr/>
          </p:nvSpPr>
          <p:spPr>
            <a:xfrm>
              <a:off x="482175" y="3150891"/>
              <a:ext cx="563740" cy="563740"/>
            </a:xfrm>
            <a:prstGeom prst="ellipse">
              <a:avLst/>
            </a:prstGeom>
            <a:solidFill>
              <a:srgbClr val="00B0F0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71A1684-0012-4A86-A138-5AB4D561D3B3}"/>
                </a:ext>
              </a:extLst>
            </p:cNvPr>
            <p:cNvSpPr/>
            <p:nvPr/>
          </p:nvSpPr>
          <p:spPr>
            <a:xfrm>
              <a:off x="3528130" y="768529"/>
              <a:ext cx="563740" cy="563740"/>
            </a:xfrm>
            <a:prstGeom prst="ellipse">
              <a:avLst/>
            </a:prstGeom>
            <a:solidFill>
              <a:srgbClr val="FFFF00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E514971-4D71-498A-85DA-ACDB399B0553}"/>
                </a:ext>
              </a:extLst>
            </p:cNvPr>
            <p:cNvSpPr/>
            <p:nvPr/>
          </p:nvSpPr>
          <p:spPr>
            <a:xfrm>
              <a:off x="3528130" y="5533253"/>
              <a:ext cx="563740" cy="563740"/>
            </a:xfrm>
            <a:prstGeom prst="ellipse">
              <a:avLst/>
            </a:prstGeom>
            <a:solidFill>
              <a:srgbClr val="FFFF00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56F1B63-1AFF-4584-8E09-F8030578E390}"/>
                </a:ext>
              </a:extLst>
            </p:cNvPr>
            <p:cNvSpPr/>
            <p:nvPr/>
          </p:nvSpPr>
          <p:spPr>
            <a:xfrm>
              <a:off x="3528130" y="3150891"/>
              <a:ext cx="563740" cy="563740"/>
            </a:xfrm>
            <a:prstGeom prst="ellipse">
              <a:avLst/>
            </a:prstGeom>
            <a:solidFill>
              <a:srgbClr val="FFFF00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6A0CEC6-0F9E-4E3A-B4CB-A236F59A118F}"/>
                </a:ext>
              </a:extLst>
            </p:cNvPr>
            <p:cNvSpPr/>
            <p:nvPr/>
          </p:nvSpPr>
          <p:spPr>
            <a:xfrm>
              <a:off x="5052130" y="768529"/>
              <a:ext cx="563740" cy="563740"/>
            </a:xfrm>
            <a:prstGeom prst="ellipse">
              <a:avLst/>
            </a:prstGeom>
            <a:solidFill>
              <a:srgbClr val="FFFF00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033919F-288A-4646-AA11-C3EB88E13030}"/>
                </a:ext>
              </a:extLst>
            </p:cNvPr>
            <p:cNvSpPr/>
            <p:nvPr/>
          </p:nvSpPr>
          <p:spPr>
            <a:xfrm>
              <a:off x="5052130" y="5533253"/>
              <a:ext cx="563740" cy="563740"/>
            </a:xfrm>
            <a:prstGeom prst="ellipse">
              <a:avLst/>
            </a:prstGeom>
            <a:solidFill>
              <a:srgbClr val="FFFF00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B73EE0E-73A7-4FED-9135-B3A3663A087F}"/>
                </a:ext>
              </a:extLst>
            </p:cNvPr>
            <p:cNvSpPr/>
            <p:nvPr/>
          </p:nvSpPr>
          <p:spPr>
            <a:xfrm>
              <a:off x="5052130" y="3150891"/>
              <a:ext cx="563740" cy="563740"/>
            </a:xfrm>
            <a:prstGeom prst="ellipse">
              <a:avLst/>
            </a:prstGeom>
            <a:solidFill>
              <a:srgbClr val="FFFF00">
                <a:alpha val="75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1FEBE843-5C88-4EF4-ACF0-9364B5E8ABAA}"/>
                    </a:ext>
                  </a:extLst>
                </p:cNvPr>
                <p:cNvSpPr txBox="1"/>
                <p:nvPr/>
              </p:nvSpPr>
              <p:spPr>
                <a:xfrm>
                  <a:off x="542716" y="889633"/>
                  <a:ext cx="476669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1FEBE843-5C88-4EF4-ACF0-9364B5E8A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16" y="889633"/>
                  <a:ext cx="476669" cy="289182"/>
                </a:xfrm>
                <a:prstGeom prst="rect">
                  <a:avLst/>
                </a:prstGeom>
                <a:blipFill>
                  <a:blip r:embed="rId6"/>
                  <a:stretch>
                    <a:fillRect l="-6410" r="-6410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73D8971-A8B9-4CB8-8C07-201A9B1A82FC}"/>
                    </a:ext>
                  </a:extLst>
                </p:cNvPr>
                <p:cNvSpPr txBox="1"/>
                <p:nvPr/>
              </p:nvSpPr>
              <p:spPr>
                <a:xfrm>
                  <a:off x="2152840" y="751838"/>
                  <a:ext cx="687624" cy="414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73D8971-A8B9-4CB8-8C07-201A9B1A8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840" y="751838"/>
                  <a:ext cx="687624" cy="414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A917C33E-5A0D-451A-9E89-762F912CBA3D}"/>
                    </a:ext>
                  </a:extLst>
                </p:cNvPr>
                <p:cNvSpPr txBox="1"/>
                <p:nvPr/>
              </p:nvSpPr>
              <p:spPr>
                <a:xfrm>
                  <a:off x="544761" y="3270883"/>
                  <a:ext cx="476669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A917C33E-5A0D-451A-9E89-762F912CB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61" y="3270883"/>
                  <a:ext cx="476669" cy="289182"/>
                </a:xfrm>
                <a:prstGeom prst="rect">
                  <a:avLst/>
                </a:prstGeom>
                <a:blipFill>
                  <a:blip r:embed="rId8"/>
                  <a:stretch>
                    <a:fillRect l="-6329" r="-5063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80ECA536-548F-4F05-B1E4-FC0F020038AE}"/>
                    </a:ext>
                  </a:extLst>
                </p:cNvPr>
                <p:cNvSpPr txBox="1"/>
                <p:nvPr/>
              </p:nvSpPr>
              <p:spPr>
                <a:xfrm>
                  <a:off x="518658" y="5652133"/>
                  <a:ext cx="490775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80ECA536-548F-4F05-B1E4-FC0F020038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8" y="5652133"/>
                  <a:ext cx="490775" cy="289182"/>
                </a:xfrm>
                <a:prstGeom prst="rect">
                  <a:avLst/>
                </a:prstGeom>
                <a:blipFill>
                  <a:blip r:embed="rId9"/>
                  <a:stretch>
                    <a:fillRect l="-6173" r="-2469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81435CE-697A-4048-8DDE-DFEFFB74ABBD}"/>
                    </a:ext>
                  </a:extLst>
                </p:cNvPr>
                <p:cNvSpPr txBox="1"/>
                <p:nvPr/>
              </p:nvSpPr>
              <p:spPr>
                <a:xfrm>
                  <a:off x="2152840" y="3142613"/>
                  <a:ext cx="687624" cy="425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81435CE-697A-4048-8DDE-DFEFFB74A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840" y="3142613"/>
                  <a:ext cx="687624" cy="4251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82091A5-9D53-4B64-9F3C-D76E87A75E89}"/>
                    </a:ext>
                  </a:extLst>
                </p:cNvPr>
                <p:cNvSpPr txBox="1"/>
                <p:nvPr/>
              </p:nvSpPr>
              <p:spPr>
                <a:xfrm>
                  <a:off x="2152840" y="5523863"/>
                  <a:ext cx="687624" cy="450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82091A5-9D53-4B64-9F3C-D76E87A75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840" y="5523863"/>
                  <a:ext cx="687624" cy="4506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4E5C90A-372A-4808-AE15-93AB0E4A79CE}"/>
                    </a:ext>
                  </a:extLst>
                </p:cNvPr>
                <p:cNvSpPr txBox="1"/>
                <p:nvPr/>
              </p:nvSpPr>
              <p:spPr>
                <a:xfrm>
                  <a:off x="3691128" y="751838"/>
                  <a:ext cx="468013" cy="425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4E5C90A-372A-4808-AE15-93AB0E4A7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1128" y="751838"/>
                  <a:ext cx="468013" cy="42518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49540186-0C22-4EA0-BB01-70D0D85146FB}"/>
                    </a:ext>
                  </a:extLst>
                </p:cNvPr>
                <p:cNvSpPr txBox="1"/>
                <p:nvPr/>
              </p:nvSpPr>
              <p:spPr>
                <a:xfrm>
                  <a:off x="3691128" y="3133502"/>
                  <a:ext cx="468013" cy="425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49540186-0C22-4EA0-BB01-70D0D8514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1128" y="3133502"/>
                  <a:ext cx="468013" cy="42518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5A86CBAC-5EC1-473E-98BB-9C3342BC4D41}"/>
                    </a:ext>
                  </a:extLst>
                </p:cNvPr>
                <p:cNvSpPr txBox="1"/>
                <p:nvPr/>
              </p:nvSpPr>
              <p:spPr>
                <a:xfrm>
                  <a:off x="3686365" y="5514752"/>
                  <a:ext cx="468013" cy="425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5A86CBAC-5EC1-473E-98BB-9C3342BC4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365" y="5514752"/>
                  <a:ext cx="468013" cy="42518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39926D35-3977-43F7-A21F-5D1C041DEF75}"/>
                    </a:ext>
                  </a:extLst>
                </p:cNvPr>
                <p:cNvSpPr txBox="1"/>
                <p:nvPr/>
              </p:nvSpPr>
              <p:spPr>
                <a:xfrm>
                  <a:off x="5113992" y="886758"/>
                  <a:ext cx="478336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39926D35-3977-43F7-A21F-5D1C041DE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3992" y="886758"/>
                  <a:ext cx="478336" cy="289182"/>
                </a:xfrm>
                <a:prstGeom prst="rect">
                  <a:avLst/>
                </a:prstGeom>
                <a:blipFill>
                  <a:blip r:embed="rId15"/>
                  <a:stretch>
                    <a:fillRect l="-11538" t="-20833" r="-14103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34A9B06-9A4F-4E44-B931-C7D55EBF0EDC}"/>
                    </a:ext>
                  </a:extLst>
                </p:cNvPr>
                <p:cNvSpPr txBox="1"/>
                <p:nvPr/>
              </p:nvSpPr>
              <p:spPr>
                <a:xfrm>
                  <a:off x="5113992" y="3268008"/>
                  <a:ext cx="478336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34A9B06-9A4F-4E44-B931-C7D55EBF0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3992" y="3268008"/>
                  <a:ext cx="478336" cy="289182"/>
                </a:xfrm>
                <a:prstGeom prst="rect">
                  <a:avLst/>
                </a:prstGeom>
                <a:blipFill>
                  <a:blip r:embed="rId16"/>
                  <a:stretch>
                    <a:fillRect l="-11538" t="-20833" r="-14103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01013D1A-3663-424B-8DA9-C4D05051A8AE}"/>
                    </a:ext>
                  </a:extLst>
                </p:cNvPr>
                <p:cNvSpPr txBox="1"/>
                <p:nvPr/>
              </p:nvSpPr>
              <p:spPr>
                <a:xfrm>
                  <a:off x="5109119" y="5639733"/>
                  <a:ext cx="488082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01013D1A-3663-424B-8DA9-C4D05051A8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119" y="5639733"/>
                  <a:ext cx="488082" cy="289182"/>
                </a:xfrm>
                <a:prstGeom prst="rect">
                  <a:avLst/>
                </a:prstGeom>
                <a:blipFill>
                  <a:blip r:embed="rId17"/>
                  <a:stretch>
                    <a:fillRect l="-11250" t="-20833" r="-12500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7B8F22B-3D56-4E34-AFC1-18012B116BB9}"/>
                </a:ext>
              </a:extLst>
            </p:cNvPr>
            <p:cNvCxnSpPr>
              <a:cxnSpLocks/>
            </p:cNvCxnSpPr>
            <p:nvPr/>
          </p:nvCxnSpPr>
          <p:spPr>
            <a:xfrm>
              <a:off x="893400" y="1289050"/>
              <a:ext cx="909650" cy="14351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F0310DB-FB0D-4C49-B92E-BFE875C88EAC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1319808"/>
              <a:ext cx="1175253" cy="370939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520DF7-3655-49F2-98A4-2511F8865F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4197351"/>
              <a:ext cx="986236" cy="137171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01A5D42-6781-462F-AACA-7FEE0D86A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1100" y="4165600"/>
              <a:ext cx="897690" cy="142607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0D13F42-ADBC-4432-93AC-56364B523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450" y="1816100"/>
              <a:ext cx="865359" cy="137471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D16AFD7-33F2-4AA8-92D1-85B20FFA8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4900" y="2000250"/>
              <a:ext cx="1130776" cy="35407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9A100AF-70EE-4053-8E3A-2C8BE5EF4F80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1045915" y="3432761"/>
              <a:ext cx="6177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AACDCFC-1E55-42BF-96AF-9B305DA04527}"/>
                </a:ext>
              </a:extLst>
            </p:cNvPr>
            <p:cNvCxnSpPr>
              <a:cxnSpLocks/>
            </p:cNvCxnSpPr>
            <p:nvPr/>
          </p:nvCxnSpPr>
          <p:spPr>
            <a:xfrm>
              <a:off x="1031875" y="5815123"/>
              <a:ext cx="358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E1C3ED62-940A-475D-B53E-D0B04E86E892}"/>
                    </a:ext>
                  </a:extLst>
                </p:cNvPr>
                <p:cNvSpPr txBox="1"/>
                <p:nvPr/>
              </p:nvSpPr>
              <p:spPr>
                <a:xfrm>
                  <a:off x="1746375" y="2595574"/>
                  <a:ext cx="561949" cy="338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E1C3ED62-940A-475D-B53E-D0B04E86E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6375" y="2595574"/>
                  <a:ext cx="561949" cy="338619"/>
                </a:xfrm>
                <a:prstGeom prst="rect">
                  <a:avLst/>
                </a:prstGeom>
                <a:blipFill>
                  <a:blip r:embed="rId18"/>
                  <a:stretch>
                    <a:fillRect l="-3226" t="-3636" b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4C82A84-FD1C-424F-AAD6-F3BB11137E24}"/>
                    </a:ext>
                  </a:extLst>
                </p:cNvPr>
                <p:cNvSpPr txBox="1"/>
                <p:nvPr/>
              </p:nvSpPr>
              <p:spPr>
                <a:xfrm>
                  <a:off x="1543175" y="3128974"/>
                  <a:ext cx="561949" cy="338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4C82A84-FD1C-424F-AAD6-F3BB11137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3175" y="3128974"/>
                  <a:ext cx="561949" cy="338619"/>
                </a:xfrm>
                <a:prstGeom prst="rect">
                  <a:avLst/>
                </a:prstGeom>
                <a:blipFill>
                  <a:blip r:embed="rId19"/>
                  <a:stretch>
                    <a:fillRect l="-3261" t="-1786"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4D3A8F-A8BF-4859-A61B-9C2C4CD3B1B4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>
              <a:off x="1866900" y="3432761"/>
              <a:ext cx="13723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C154A4A1-0767-4EE9-8836-A578C675853C}"/>
                    </a:ext>
                  </a:extLst>
                </p:cNvPr>
                <p:cNvSpPr txBox="1"/>
                <p:nvPr/>
              </p:nvSpPr>
              <p:spPr>
                <a:xfrm>
                  <a:off x="1803525" y="3871924"/>
                  <a:ext cx="561949" cy="338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C154A4A1-0767-4EE9-8836-A578C6758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525" y="3871924"/>
                  <a:ext cx="561949" cy="338619"/>
                </a:xfrm>
                <a:prstGeom prst="rect">
                  <a:avLst/>
                </a:prstGeom>
                <a:blipFill>
                  <a:blip r:embed="rId20"/>
                  <a:stretch>
                    <a:fillRect l="-4348" t="-1786"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6EC808F-586F-48D9-BAC2-70348CC97B28}"/>
                </a:ext>
              </a:extLst>
            </p:cNvPr>
            <p:cNvCxnSpPr>
              <a:cxnSpLocks/>
            </p:cNvCxnSpPr>
            <p:nvPr/>
          </p:nvCxnSpPr>
          <p:spPr>
            <a:xfrm>
              <a:off x="1955075" y="2959100"/>
              <a:ext cx="152950" cy="2413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811DA5B-DC45-452E-852E-D540CF7D0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9972" y="3695702"/>
              <a:ext cx="99930" cy="1587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EE2B79B-8FD1-4208-AE92-1F2F032F0EBA}"/>
                    </a:ext>
                  </a:extLst>
                </p:cNvPr>
                <p:cNvSpPr txBox="1"/>
                <p:nvPr/>
              </p:nvSpPr>
              <p:spPr>
                <a:xfrm>
                  <a:off x="1409825" y="5580074"/>
                  <a:ext cx="561949" cy="350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EE2B79B-8FD1-4208-AE92-1F2F032F0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825" y="5580074"/>
                  <a:ext cx="561949" cy="350352"/>
                </a:xfrm>
                <a:prstGeom prst="rect">
                  <a:avLst/>
                </a:prstGeom>
                <a:blipFill>
                  <a:blip r:embed="rId21"/>
                  <a:stretch>
                    <a:fillRect l="-3261" t="-1724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256DC3-513D-4810-AE60-7E53DFBC4BD7}"/>
                </a:ext>
              </a:extLst>
            </p:cNvPr>
            <p:cNvCxnSpPr>
              <a:cxnSpLocks/>
              <a:endCxn id="119" idx="2"/>
            </p:cNvCxnSpPr>
            <p:nvPr/>
          </p:nvCxnSpPr>
          <p:spPr>
            <a:xfrm>
              <a:off x="1790700" y="5815123"/>
              <a:ext cx="21343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A09CC34-AB3D-445B-AE6C-642CD5B896C6}"/>
                </a:ext>
              </a:extLst>
            </p:cNvPr>
            <p:cNvCxnSpPr>
              <a:cxnSpLocks/>
            </p:cNvCxnSpPr>
            <p:nvPr/>
          </p:nvCxnSpPr>
          <p:spPr>
            <a:xfrm>
              <a:off x="886287" y="3683000"/>
              <a:ext cx="777413" cy="122647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CA182058-EE40-448E-AB9E-FFE971C3FF45}"/>
                    </a:ext>
                  </a:extLst>
                </p:cNvPr>
                <p:cNvSpPr txBox="1"/>
                <p:nvPr/>
              </p:nvSpPr>
              <p:spPr>
                <a:xfrm>
                  <a:off x="1416175" y="4926024"/>
                  <a:ext cx="561949" cy="350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CA182058-EE40-448E-AB9E-FFE971C3F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175" y="4926024"/>
                  <a:ext cx="561949" cy="350352"/>
                </a:xfrm>
                <a:prstGeom prst="rect">
                  <a:avLst/>
                </a:prstGeom>
                <a:blipFill>
                  <a:blip r:embed="rId22"/>
                  <a:stretch>
                    <a:fillRect l="-3261" t="-1724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E633DCD-88BA-453D-99CE-471D42746EE2}"/>
                </a:ext>
              </a:extLst>
            </p:cNvPr>
            <p:cNvCxnSpPr>
              <a:cxnSpLocks/>
            </p:cNvCxnSpPr>
            <p:nvPr/>
          </p:nvCxnSpPr>
          <p:spPr>
            <a:xfrm>
              <a:off x="1799387" y="5124450"/>
              <a:ext cx="302463" cy="47717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0868FB2-21E9-4F08-8D9D-E7F7383BDFD0}"/>
                    </a:ext>
                  </a:extLst>
                </p:cNvPr>
                <p:cNvSpPr txBox="1"/>
                <p:nvPr/>
              </p:nvSpPr>
              <p:spPr>
                <a:xfrm>
                  <a:off x="1949575" y="4919674"/>
                  <a:ext cx="561949" cy="350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0868FB2-21E9-4F08-8D9D-E7F7383BD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575" y="4919674"/>
                  <a:ext cx="561949" cy="350352"/>
                </a:xfrm>
                <a:prstGeom prst="rect">
                  <a:avLst/>
                </a:prstGeom>
                <a:blipFill>
                  <a:blip r:embed="rId23"/>
                  <a:stretch>
                    <a:fillRect l="-4348" t="-1724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560051B-1CC7-4B7C-BB84-26637128361F}"/>
                </a:ext>
              </a:extLst>
            </p:cNvPr>
            <p:cNvCxnSpPr>
              <a:cxnSpLocks/>
            </p:cNvCxnSpPr>
            <p:nvPr/>
          </p:nvCxnSpPr>
          <p:spPr>
            <a:xfrm>
              <a:off x="2095500" y="5283002"/>
              <a:ext cx="88586" cy="27959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CD073A4-F39F-4C73-90D9-1E2BCB2D0333}"/>
                </a:ext>
              </a:extLst>
            </p:cNvPr>
            <p:cNvCxnSpPr>
              <a:cxnSpLocks/>
            </p:cNvCxnSpPr>
            <p:nvPr/>
          </p:nvCxnSpPr>
          <p:spPr>
            <a:xfrm>
              <a:off x="2569915" y="3432761"/>
              <a:ext cx="68763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587C96C-9940-452D-9981-4ADEDC910378}"/>
                </a:ext>
              </a:extLst>
            </p:cNvPr>
            <p:cNvCxnSpPr>
              <a:cxnSpLocks/>
            </p:cNvCxnSpPr>
            <p:nvPr/>
          </p:nvCxnSpPr>
          <p:spPr>
            <a:xfrm>
              <a:off x="3448050" y="3432761"/>
              <a:ext cx="800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5E996D20-8EA4-44C4-B016-00F8A4833CF1}"/>
                    </a:ext>
                  </a:extLst>
                </p:cNvPr>
                <p:cNvSpPr txBox="1"/>
                <p:nvPr/>
              </p:nvSpPr>
              <p:spPr>
                <a:xfrm>
                  <a:off x="3333875" y="2595574"/>
                  <a:ext cx="392030" cy="338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5E996D20-8EA4-44C4-B016-00F8A4833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3875" y="2595574"/>
                  <a:ext cx="392030" cy="338619"/>
                </a:xfrm>
                <a:prstGeom prst="rect">
                  <a:avLst/>
                </a:prstGeom>
                <a:blipFill>
                  <a:blip r:embed="rId24"/>
                  <a:stretch>
                    <a:fillRect l="-7813" t="-3636" b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46FAF22-A717-4A14-AE43-92F6DD99D7EB}"/>
                </a:ext>
              </a:extLst>
            </p:cNvPr>
            <p:cNvCxnSpPr>
              <a:cxnSpLocks/>
            </p:cNvCxnSpPr>
            <p:nvPr/>
          </p:nvCxnSpPr>
          <p:spPr>
            <a:xfrm>
              <a:off x="2430100" y="1282700"/>
              <a:ext cx="925750" cy="14605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8C4219D-B62F-435F-83C3-36AD64604121}"/>
                </a:ext>
              </a:extLst>
            </p:cNvPr>
            <p:cNvCxnSpPr>
              <a:cxnSpLocks/>
            </p:cNvCxnSpPr>
            <p:nvPr/>
          </p:nvCxnSpPr>
          <p:spPr>
            <a:xfrm>
              <a:off x="3491775" y="2952750"/>
              <a:ext cx="152950" cy="2413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3A1362D-BF99-4CEC-9F17-0E2146269754}"/>
                    </a:ext>
                  </a:extLst>
                </p:cNvPr>
                <p:cNvSpPr txBox="1"/>
                <p:nvPr/>
              </p:nvSpPr>
              <p:spPr>
                <a:xfrm>
                  <a:off x="3327525" y="3865574"/>
                  <a:ext cx="392030" cy="350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3A1362D-BF99-4CEC-9F17-0E2146269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7525" y="3865574"/>
                  <a:ext cx="392030" cy="350352"/>
                </a:xfrm>
                <a:prstGeom prst="rect">
                  <a:avLst/>
                </a:prstGeom>
                <a:blipFill>
                  <a:blip r:embed="rId25"/>
                  <a:stretch>
                    <a:fillRect l="-7813" t="-1724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BBD6A73-A2BA-4387-9E01-7AD6FD18E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6822" y="3676652"/>
              <a:ext cx="99930" cy="1587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AC777F7-2906-4E20-B3DE-ADD2E25F160C}"/>
                </a:ext>
              </a:extLst>
            </p:cNvPr>
            <p:cNvCxnSpPr>
              <a:cxnSpLocks/>
            </p:cNvCxnSpPr>
            <p:nvPr/>
          </p:nvCxnSpPr>
          <p:spPr>
            <a:xfrm>
              <a:off x="2555875" y="5815123"/>
              <a:ext cx="358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7A1DD631-B673-4F70-8767-F8E54881899E}"/>
                    </a:ext>
                  </a:extLst>
                </p:cNvPr>
                <p:cNvSpPr txBox="1"/>
                <p:nvPr/>
              </p:nvSpPr>
              <p:spPr>
                <a:xfrm>
                  <a:off x="2933825" y="5580074"/>
                  <a:ext cx="392030" cy="350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7A1DD631-B673-4F70-8767-F8E548818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3825" y="5580074"/>
                  <a:ext cx="392030" cy="350352"/>
                </a:xfrm>
                <a:prstGeom prst="rect">
                  <a:avLst/>
                </a:prstGeom>
                <a:blipFill>
                  <a:blip r:embed="rId26"/>
                  <a:stretch>
                    <a:fillRect l="-6154" t="-1724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8AECE90-383C-447D-849D-B379C6A39B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700" y="5815123"/>
              <a:ext cx="21343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6AC866A-32E5-4099-8E90-BFD0B3B4E974}"/>
                </a:ext>
              </a:extLst>
            </p:cNvPr>
            <p:cNvCxnSpPr>
              <a:cxnSpLocks/>
            </p:cNvCxnSpPr>
            <p:nvPr/>
          </p:nvCxnSpPr>
          <p:spPr>
            <a:xfrm>
              <a:off x="2403937" y="3689350"/>
              <a:ext cx="777413" cy="122647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D08B64A-A38A-462B-93A3-384BAC2AA211}"/>
                </a:ext>
              </a:extLst>
            </p:cNvPr>
            <p:cNvCxnSpPr>
              <a:cxnSpLocks/>
            </p:cNvCxnSpPr>
            <p:nvPr/>
          </p:nvCxnSpPr>
          <p:spPr>
            <a:xfrm>
              <a:off x="2368550" y="1313458"/>
              <a:ext cx="1175253" cy="370939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C94BF2-B529-4EFF-899D-5D496F334AB2}"/>
                </a:ext>
              </a:extLst>
            </p:cNvPr>
            <p:cNvCxnSpPr>
              <a:cxnSpLocks/>
            </p:cNvCxnSpPr>
            <p:nvPr/>
          </p:nvCxnSpPr>
          <p:spPr>
            <a:xfrm>
              <a:off x="3323387" y="5124450"/>
              <a:ext cx="302463" cy="47717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F910DA9-693A-443D-9C72-57CA2C8BB267}"/>
                </a:ext>
              </a:extLst>
            </p:cNvPr>
            <p:cNvCxnSpPr>
              <a:cxnSpLocks/>
            </p:cNvCxnSpPr>
            <p:nvPr/>
          </p:nvCxnSpPr>
          <p:spPr>
            <a:xfrm>
              <a:off x="3044825" y="1168400"/>
              <a:ext cx="0" cy="38925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051E80D-1E52-4529-92FE-F1BA1858C511}"/>
                    </a:ext>
                  </a:extLst>
                </p:cNvPr>
                <p:cNvSpPr txBox="1"/>
                <p:nvPr/>
              </p:nvSpPr>
              <p:spPr>
                <a:xfrm>
                  <a:off x="2965575" y="4926024"/>
                  <a:ext cx="392030" cy="350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051E80D-1E52-4529-92FE-F1BA1858C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5575" y="4926024"/>
                  <a:ext cx="392030" cy="350352"/>
                </a:xfrm>
                <a:prstGeom prst="rect">
                  <a:avLst/>
                </a:prstGeom>
                <a:blipFill>
                  <a:blip r:embed="rId27"/>
                  <a:stretch>
                    <a:fillRect l="-6154" t="-1724"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D583CAD-B7F3-4DB2-A4E9-51EE21C8F99B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5263952"/>
              <a:ext cx="88586" cy="27959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0CAA22E-6EC9-4D1B-934E-1F01275E1AA5}"/>
                    </a:ext>
                  </a:extLst>
                </p:cNvPr>
                <p:cNvSpPr txBox="1"/>
                <p:nvPr/>
              </p:nvSpPr>
              <p:spPr>
                <a:xfrm>
                  <a:off x="3498975" y="4919674"/>
                  <a:ext cx="392030" cy="350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0CAA22E-6EC9-4D1B-934E-1F01275E1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8975" y="4919674"/>
                  <a:ext cx="392030" cy="350352"/>
                </a:xfrm>
                <a:prstGeom prst="rect">
                  <a:avLst/>
                </a:prstGeom>
                <a:blipFill>
                  <a:blip r:embed="rId28"/>
                  <a:stretch>
                    <a:fillRect l="-7813" t="-1724"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7493D5F-D025-4942-8CC5-042F0673ED5C}"/>
                </a:ext>
              </a:extLst>
            </p:cNvPr>
            <p:cNvCxnSpPr>
              <a:cxnSpLocks/>
            </p:cNvCxnSpPr>
            <p:nvPr/>
          </p:nvCxnSpPr>
          <p:spPr>
            <a:xfrm>
              <a:off x="2562225" y="1046273"/>
              <a:ext cx="358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5DF1206E-1F2E-4ECA-AD9C-4CD8AA7DBB5E}"/>
                    </a:ext>
                  </a:extLst>
                </p:cNvPr>
                <p:cNvSpPr txBox="1"/>
                <p:nvPr/>
              </p:nvSpPr>
              <p:spPr>
                <a:xfrm>
                  <a:off x="2940175" y="811224"/>
                  <a:ext cx="392030" cy="350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5DF1206E-1F2E-4ECA-AD9C-4CD8AA7DB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175" y="811224"/>
                  <a:ext cx="392030" cy="350352"/>
                </a:xfrm>
                <a:prstGeom prst="rect">
                  <a:avLst/>
                </a:prstGeom>
                <a:blipFill>
                  <a:blip r:embed="rId29"/>
                  <a:stretch>
                    <a:fillRect l="-6154" t="-1724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9239FBD-6607-401F-989C-A5C48069CD28}"/>
                </a:ext>
              </a:extLst>
            </p:cNvPr>
            <p:cNvCxnSpPr>
              <a:cxnSpLocks/>
            </p:cNvCxnSpPr>
            <p:nvPr/>
          </p:nvCxnSpPr>
          <p:spPr>
            <a:xfrm>
              <a:off x="3321050" y="1046273"/>
              <a:ext cx="21343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9F170D5-462D-4536-9D44-C36BA9E63CDC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0"/>
              <a:ext cx="0" cy="9271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08ECD81-7DC4-4750-AED1-BEA7E3E8A2E9}"/>
                </a:ext>
              </a:extLst>
            </p:cNvPr>
            <p:cNvCxnSpPr>
              <a:cxnSpLocks/>
            </p:cNvCxnSpPr>
            <p:nvPr/>
          </p:nvCxnSpPr>
          <p:spPr>
            <a:xfrm>
              <a:off x="4083050" y="1046273"/>
              <a:ext cx="9652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1C5265C-DD98-4C15-9B80-BCBF1B9A61C2}"/>
                </a:ext>
              </a:extLst>
            </p:cNvPr>
            <p:cNvCxnSpPr>
              <a:cxnSpLocks/>
            </p:cNvCxnSpPr>
            <p:nvPr/>
          </p:nvCxnSpPr>
          <p:spPr>
            <a:xfrm>
              <a:off x="4095750" y="3433873"/>
              <a:ext cx="9525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87777F5-81A5-4527-BB87-3EF0B630957F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5815123"/>
              <a:ext cx="97155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E0AC7393-CA70-481A-AE48-D217E7FC8420}"/>
                    </a:ext>
                  </a:extLst>
                </p:cNvPr>
                <p:cNvSpPr txBox="1"/>
                <p:nvPr/>
              </p:nvSpPr>
              <p:spPr>
                <a:xfrm>
                  <a:off x="3130675" y="1446224"/>
                  <a:ext cx="392030" cy="350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E0AC7393-CA70-481A-AE48-D217E7FC8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675" y="1446224"/>
                  <a:ext cx="392030" cy="350352"/>
                </a:xfrm>
                <a:prstGeom prst="rect">
                  <a:avLst/>
                </a:prstGeom>
                <a:blipFill>
                  <a:blip r:embed="rId30"/>
                  <a:stretch>
                    <a:fillRect l="-7813" t="-1724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711C21D2-BD72-4BE7-A177-A1E7B3567D43}"/>
                    </a:ext>
                  </a:extLst>
                </p:cNvPr>
                <p:cNvSpPr txBox="1"/>
                <p:nvPr/>
              </p:nvSpPr>
              <p:spPr>
                <a:xfrm>
                  <a:off x="3479925" y="1693874"/>
                  <a:ext cx="392030" cy="350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711C21D2-BD72-4BE7-A177-A1E7B3567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9925" y="1693874"/>
                  <a:ext cx="392030" cy="350352"/>
                </a:xfrm>
                <a:prstGeom prst="rect">
                  <a:avLst/>
                </a:prstGeom>
                <a:blipFill>
                  <a:blip r:embed="rId31"/>
                  <a:stretch>
                    <a:fillRect l="-7813" t="-3509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1594278-C5E3-49E6-BF75-77DA175CE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73" y="1282700"/>
              <a:ext cx="147897" cy="2349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18BE674C-4151-4709-A64C-EA671D5F2669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5257800"/>
              <a:ext cx="0" cy="4254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8F4E81B-55C0-44D4-B09C-CC98E7DC7D4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5962650"/>
              <a:ext cx="0" cy="8953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AEDA13E-C018-4230-90D9-C0BCBBAD1201}"/>
                </a:ext>
              </a:extLst>
            </p:cNvPr>
            <p:cNvCxnSpPr>
              <a:cxnSpLocks/>
            </p:cNvCxnSpPr>
            <p:nvPr/>
          </p:nvCxnSpPr>
          <p:spPr>
            <a:xfrm>
              <a:off x="3046412" y="5257800"/>
              <a:ext cx="0" cy="4254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B29C385-3E7B-4C68-9FEC-689590F02AAD}"/>
                </a:ext>
              </a:extLst>
            </p:cNvPr>
            <p:cNvCxnSpPr>
              <a:cxnSpLocks/>
            </p:cNvCxnSpPr>
            <p:nvPr/>
          </p:nvCxnSpPr>
          <p:spPr>
            <a:xfrm>
              <a:off x="3046412" y="5962650"/>
              <a:ext cx="0" cy="8953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E17E78CC-F6DA-41C7-86FA-2F398F662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8700" y="1312726"/>
              <a:ext cx="158750" cy="49708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EA8A19-9F87-425C-8779-860CBD284E23}"/>
                    </a:ext>
                  </a:extLst>
                </p:cNvPr>
                <p:cNvSpPr txBox="1"/>
                <p:nvPr/>
              </p:nvSpPr>
              <p:spPr>
                <a:xfrm>
                  <a:off x="585413" y="6343399"/>
                  <a:ext cx="353174" cy="2299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EA8A19-9F87-425C-8779-860CBD284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413" y="6343399"/>
                  <a:ext cx="353174" cy="229935"/>
                </a:xfrm>
                <a:prstGeom prst="rect">
                  <a:avLst/>
                </a:prstGeom>
                <a:blipFill>
                  <a:blip r:embed="rId32"/>
                  <a:stretch>
                    <a:fillRect l="-12069"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F97068A1-1830-43BE-B293-3733791DA218}"/>
                    </a:ext>
                  </a:extLst>
                </p:cNvPr>
                <p:cNvSpPr txBox="1"/>
                <p:nvPr/>
              </p:nvSpPr>
              <p:spPr>
                <a:xfrm>
                  <a:off x="2011149" y="6341475"/>
                  <a:ext cx="549702" cy="2568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F97068A1-1830-43BE-B293-3733791D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149" y="6341475"/>
                  <a:ext cx="549702" cy="256802"/>
                </a:xfrm>
                <a:prstGeom prst="rect">
                  <a:avLst/>
                </a:prstGeom>
                <a:blipFill>
                  <a:blip r:embed="rId33"/>
                  <a:stretch>
                    <a:fillRect l="-6667" t="-2381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07AD8770-1B3B-42E2-BF00-7EF8B5D17DF3}"/>
                    </a:ext>
                  </a:extLst>
                </p:cNvPr>
                <p:cNvSpPr txBox="1"/>
                <p:nvPr/>
              </p:nvSpPr>
              <p:spPr>
                <a:xfrm>
                  <a:off x="3620108" y="6341475"/>
                  <a:ext cx="379784" cy="2568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07AD8770-1B3B-42E2-BF00-7EF8B5D17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108" y="6341475"/>
                  <a:ext cx="379784" cy="256802"/>
                </a:xfrm>
                <a:prstGeom prst="rect">
                  <a:avLst/>
                </a:prstGeom>
                <a:blipFill>
                  <a:blip r:embed="rId34"/>
                  <a:stretch>
                    <a:fillRect l="-9677" t="-2381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F108E77-944B-4B78-8545-14B7034554FC}"/>
                    </a:ext>
                  </a:extLst>
                </p:cNvPr>
                <p:cNvSpPr txBox="1"/>
                <p:nvPr/>
              </p:nvSpPr>
              <p:spPr>
                <a:xfrm>
                  <a:off x="701528" y="4544883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F108E77-944B-4B78-8545-14B70345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28" y="4544883"/>
                  <a:ext cx="125034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42857" r="-3809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EA62B459-9DF6-4B9F-88C7-350CB43CDA29}"/>
                    </a:ext>
                  </a:extLst>
                </p:cNvPr>
                <p:cNvSpPr txBox="1"/>
                <p:nvPr/>
              </p:nvSpPr>
              <p:spPr>
                <a:xfrm>
                  <a:off x="5271483" y="4485443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EA62B459-9DF6-4B9F-88C7-350CB43CDA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483" y="4485443"/>
                  <a:ext cx="125034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45000" r="-4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40B10A63-BDB5-4A47-97DB-3B0B33E9F7B3}"/>
                    </a:ext>
                  </a:extLst>
                </p:cNvPr>
                <p:cNvSpPr txBox="1"/>
                <p:nvPr/>
              </p:nvSpPr>
              <p:spPr>
                <a:xfrm>
                  <a:off x="3747483" y="4485443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40B10A63-BDB5-4A47-97DB-3B0B33E9F7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7483" y="4485443"/>
                  <a:ext cx="125034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45000" r="-4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3AF80007-F0B0-4748-AAE8-4D56E06A184A}"/>
                    </a:ext>
                  </a:extLst>
                </p:cNvPr>
                <p:cNvSpPr txBox="1"/>
                <p:nvPr/>
              </p:nvSpPr>
              <p:spPr>
                <a:xfrm>
                  <a:off x="2223483" y="4485443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3AF80007-F0B0-4748-AAE8-4D56E06A1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483" y="4485443"/>
                  <a:ext cx="125034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45000" r="-4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D8ED736C-E76D-47F9-92FC-FFF4D453F371}"/>
                    </a:ext>
                  </a:extLst>
                </p:cNvPr>
                <p:cNvSpPr txBox="1"/>
                <p:nvPr/>
              </p:nvSpPr>
              <p:spPr>
                <a:xfrm>
                  <a:off x="255141" y="0"/>
                  <a:ext cx="8394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𝐼𝑛𝑝𝑢𝑡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D8ED736C-E76D-47F9-92FC-FFF4D453F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141" y="0"/>
                  <a:ext cx="839461" cy="369332"/>
                </a:xfrm>
                <a:prstGeom prst="rect">
                  <a:avLst/>
                </a:prstGeom>
                <a:blipFill>
                  <a:blip r:embed="rId37"/>
                  <a:stretch>
                    <a:fillRect l="-12319" r="-11594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A900A79B-CD15-4C98-A626-70CEA20DF640}"/>
                    </a:ext>
                  </a:extLst>
                </p:cNvPr>
                <p:cNvSpPr txBox="1"/>
                <p:nvPr/>
              </p:nvSpPr>
              <p:spPr>
                <a:xfrm>
                  <a:off x="388491" y="276225"/>
                  <a:ext cx="8803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𝐿𝑎𝑦𝑒𝑟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A900A79B-CD15-4C98-A626-70CEA20DF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91" y="276225"/>
                  <a:ext cx="880369" cy="369332"/>
                </a:xfrm>
                <a:prstGeom prst="rect">
                  <a:avLst/>
                </a:prstGeom>
                <a:blipFill>
                  <a:blip r:embed="rId38"/>
                  <a:stretch>
                    <a:fillRect l="-11806" r="-11806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E1955A16-BD12-4515-ADB5-E3947E7030A7}"/>
                    </a:ext>
                  </a:extLst>
                </p:cNvPr>
                <p:cNvSpPr txBox="1"/>
                <p:nvPr/>
              </p:nvSpPr>
              <p:spPr>
                <a:xfrm>
                  <a:off x="3282717" y="0"/>
                  <a:ext cx="10526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𝑂𝑢𝑡𝑝𝑢𝑡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E1955A16-BD12-4515-ADB5-E3947E703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717" y="0"/>
                  <a:ext cx="1052660" cy="369332"/>
                </a:xfrm>
                <a:prstGeom prst="rect">
                  <a:avLst/>
                </a:prstGeom>
                <a:blipFill>
                  <a:blip r:embed="rId39"/>
                  <a:stretch>
                    <a:fillRect l="-9884" r="-9884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11EB221C-2D8E-4323-BF7E-A09FB424BEFA}"/>
                    </a:ext>
                  </a:extLst>
                </p:cNvPr>
                <p:cNvSpPr txBox="1"/>
                <p:nvPr/>
              </p:nvSpPr>
              <p:spPr>
                <a:xfrm>
                  <a:off x="3416067" y="276225"/>
                  <a:ext cx="8803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𝐿𝑎𝑦𝑒𝑟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11EB221C-2D8E-4323-BF7E-A09FB424B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6067" y="276225"/>
                  <a:ext cx="88036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11724" r="-11034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34381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ackground pattern&#10;&#10;Description automatically generated">
            <a:extLst>
              <a:ext uri="{FF2B5EF4-FFF2-40B4-BE49-F238E27FC236}">
                <a16:creationId xmlns:a16="http://schemas.microsoft.com/office/drawing/2014/main" id="{CE790285-D4F7-4F6E-A648-E789E5196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9" t="44444" r="49766" b="40139"/>
          <a:stretch/>
        </p:blipFill>
        <p:spPr>
          <a:xfrm>
            <a:off x="3762374" y="3048000"/>
            <a:ext cx="2362201" cy="1057275"/>
          </a:xfrm>
          <a:prstGeom prst="rect">
            <a:avLst/>
          </a:prstGeom>
        </p:spPr>
      </p:pic>
      <p:pic>
        <p:nvPicPr>
          <p:cNvPr id="61" name="Picture 60" descr="Background pattern&#10;&#10;Description automatically generated">
            <a:extLst>
              <a:ext uri="{FF2B5EF4-FFF2-40B4-BE49-F238E27FC236}">
                <a16:creationId xmlns:a16="http://schemas.microsoft.com/office/drawing/2014/main" id="{721D3583-9095-4A73-BB3C-571FC5F4E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19861" r="61406" b="68472"/>
          <a:stretch/>
        </p:blipFill>
        <p:spPr>
          <a:xfrm>
            <a:off x="3733800" y="1362075"/>
            <a:ext cx="971550" cy="800100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14C68ABD-97CF-4D27-8209-27D3B95C5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00FC29D-D440-4D71-AB4F-34838CA9B0DA}"/>
                  </a:ext>
                </a:extLst>
              </p:cNvPr>
              <p:cNvSpPr txBox="1"/>
              <p:nvPr/>
            </p:nvSpPr>
            <p:spPr>
              <a:xfrm>
                <a:off x="7004963" y="2508707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00FC29D-D440-4D71-AB4F-34838CA9B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63" y="2508707"/>
                <a:ext cx="28751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686239-BE1E-420E-88C3-F6EBA8FE2ADA}"/>
                  </a:ext>
                </a:extLst>
              </p:cNvPr>
              <p:cNvSpPr txBox="1"/>
              <p:nvPr/>
            </p:nvSpPr>
            <p:spPr>
              <a:xfrm>
                <a:off x="4010439" y="2135848"/>
                <a:ext cx="2123662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686239-BE1E-420E-88C3-F6EBA8FE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439" y="2135848"/>
                <a:ext cx="2123662" cy="1176219"/>
              </a:xfrm>
              <a:prstGeom prst="rect">
                <a:avLst/>
              </a:prstGeom>
              <a:blipFill>
                <a:blip r:embed="rId4"/>
                <a:stretch>
                  <a:fillRect r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7D5745-D6C9-4982-88AD-4DE0B79E5A0B}"/>
                  </a:ext>
                </a:extLst>
              </p:cNvPr>
              <p:cNvSpPr txBox="1"/>
              <p:nvPr/>
            </p:nvSpPr>
            <p:spPr>
              <a:xfrm>
                <a:off x="8163339" y="2135848"/>
                <a:ext cx="2123661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7D5745-D6C9-4982-88AD-4DE0B79E5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339" y="2135848"/>
                <a:ext cx="2123661" cy="1176219"/>
              </a:xfrm>
              <a:prstGeom prst="rect">
                <a:avLst/>
              </a:prstGeom>
              <a:blipFill>
                <a:blip r:embed="rId5"/>
                <a:stretch>
                  <a:fillRect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7C3001-4A33-4310-BB11-E5187669E394}"/>
                  </a:ext>
                </a:extLst>
              </p:cNvPr>
              <p:cNvSpPr txBox="1"/>
              <p:nvPr/>
            </p:nvSpPr>
            <p:spPr>
              <a:xfrm>
                <a:off x="332443" y="2438765"/>
                <a:ext cx="3172757" cy="513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7C3001-4A33-4310-BB11-E5187669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43" y="2438765"/>
                <a:ext cx="3172757" cy="513667"/>
              </a:xfrm>
              <a:prstGeom prst="rect">
                <a:avLst/>
              </a:prstGeom>
              <a:blipFill>
                <a:blip r:embed="rId6"/>
                <a:stretch>
                  <a:fillRect l="-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AEC6D66-5652-420E-BDA2-9E7951D0814A}"/>
                  </a:ext>
                </a:extLst>
              </p:cNvPr>
              <p:cNvSpPr txBox="1"/>
              <p:nvPr/>
            </p:nvSpPr>
            <p:spPr>
              <a:xfrm>
                <a:off x="3295544" y="251330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AEC6D66-5652-420E-BDA2-9E7951D0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44" y="2513309"/>
                <a:ext cx="73342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470B3AB9-DD0F-4CE2-8AB5-AB94D35B2146}"/>
              </a:ext>
            </a:extLst>
          </p:cNvPr>
          <p:cNvGrpSpPr/>
          <p:nvPr/>
        </p:nvGrpSpPr>
        <p:grpSpPr>
          <a:xfrm>
            <a:off x="3915706" y="1485900"/>
            <a:ext cx="104776" cy="2476500"/>
            <a:chOff x="8248650" y="1676400"/>
            <a:chExt cx="104776" cy="249555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7FF009-6B19-4969-BD39-B19339D19F6F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2E06119-2B1D-4A92-A4C3-74F04420F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33E2A2F-B9F6-47A8-BB8E-1F689FEC7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9C4A6B-001F-4900-B2AC-91B2C989E541}"/>
              </a:ext>
            </a:extLst>
          </p:cNvPr>
          <p:cNvGrpSpPr/>
          <p:nvPr/>
        </p:nvGrpSpPr>
        <p:grpSpPr>
          <a:xfrm flipH="1">
            <a:off x="10326031" y="1485900"/>
            <a:ext cx="104776" cy="2476500"/>
            <a:chOff x="8248650" y="1676400"/>
            <a:chExt cx="104776" cy="249555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48EE6D-8AAF-43B6-B625-2BC5934D35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4B4489C-3548-45AF-8D55-D211C43CA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EE98D6-3B60-40DD-9A3D-844BBE538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E055387E-7A34-4AED-9BF2-D6DDCB530C8C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B80F561-489E-4F1A-A165-7700A4AE0887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D95247-9C33-47CB-BB7C-BF6AF1C8EDB6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D95247-9C33-47CB-BB7C-BF6AF1C8E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3FC0ADF-7713-4A54-83C5-82EABFE8323C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3FC0ADF-7713-4A54-83C5-82EABFE832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B684234-6670-4AD3-8567-0DB543443A79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B684234-6670-4AD3-8567-0DB543443A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30E84EF-2BA4-4680-B13A-F7777D8AAF20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0ADA513-8DA8-41A4-8711-1D31DE4246DE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0ADA513-8DA8-41A4-8711-1D31DE424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905484E-F769-480A-A7BC-106290D480A5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905484E-F769-480A-A7BC-106290D480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443066A-2565-4685-8A21-7384DC9FC99C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443066A-2565-4685-8A21-7384DC9FC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2E53B93-0959-4B9A-AE9C-DB116F941AF4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2E53B93-0959-4B9A-AE9C-DB116F941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6707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/>
              <p:nvPr/>
            </p:nvSpPr>
            <p:spPr>
              <a:xfrm>
                <a:off x="5986271" y="4871711"/>
                <a:ext cx="4670978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4871711"/>
                <a:ext cx="4670978" cy="822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00A486-2B2D-4C0D-A08B-DC3C3A54F399}"/>
                  </a:ext>
                </a:extLst>
              </p:cNvPr>
              <p:cNvSpPr txBox="1"/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00A486-2B2D-4C0D-A08B-DC3C3A54F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0165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/>
              <p:nvPr/>
            </p:nvSpPr>
            <p:spPr>
              <a:xfrm>
                <a:off x="5986271" y="4890761"/>
                <a:ext cx="1767079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4890761"/>
                <a:ext cx="1767079" cy="71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31B5E35-714C-4969-A977-79AE7653C910}"/>
              </a:ext>
            </a:extLst>
          </p:cNvPr>
          <p:cNvGrpSpPr/>
          <p:nvPr/>
        </p:nvGrpSpPr>
        <p:grpSpPr>
          <a:xfrm>
            <a:off x="7822129" y="3822999"/>
            <a:ext cx="3278343" cy="2757142"/>
            <a:chOff x="8117404" y="3822999"/>
            <a:chExt cx="3278343" cy="27571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35F778-0ED4-4BFF-9F69-C6323CE35DB8}"/>
                </a:ext>
              </a:extLst>
            </p:cNvPr>
            <p:cNvGrpSpPr/>
            <p:nvPr/>
          </p:nvGrpSpPr>
          <p:grpSpPr>
            <a:xfrm flipH="1">
              <a:off x="11289729" y="3822999"/>
              <a:ext cx="106018" cy="2757142"/>
              <a:chOff x="7252465" y="3865908"/>
              <a:chExt cx="106018" cy="2757142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004C1D4-E17E-43BE-8C2E-4A4757F07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7F7FB9D-6D0C-4B82-BA5C-4935FB984E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3131BC0-0E61-4FE2-A058-6C78C0016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BA661E-2225-4214-89E8-8A3717012D11}"/>
                </a:ext>
              </a:extLst>
            </p:cNvPr>
            <p:cNvGrpSpPr/>
            <p:nvPr/>
          </p:nvGrpSpPr>
          <p:grpSpPr>
            <a:xfrm>
              <a:off x="8280119" y="3845761"/>
              <a:ext cx="1166191" cy="2696664"/>
              <a:chOff x="12191999" y="2502736"/>
              <a:chExt cx="1166191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A7B2A39-F065-4861-8D68-36BFA6BD7ED6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A7B2A39-F065-4861-8D68-36BFA6BD7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BD69ED8-F0BD-4323-9831-9A102ECF3642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BD69ED8-F0BD-4323-9831-9A102ECF36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/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8561F5B-1F56-4F88-A6C6-AE6C26BB51F7}"/>
                </a:ext>
              </a:extLst>
            </p:cNvPr>
            <p:cNvGrpSpPr/>
            <p:nvPr/>
          </p:nvGrpSpPr>
          <p:grpSpPr>
            <a:xfrm>
              <a:off x="10051431" y="3845761"/>
              <a:ext cx="1166191" cy="2715580"/>
              <a:chOff x="13963311" y="2502736"/>
              <a:chExt cx="1166191" cy="2715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8BA1449-D972-4FDA-BAC6-AD6381FF73C6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8BA1449-D972-4FDA-BAC6-AD6381FF73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5A685DF-9E2A-4622-8BC3-2AC82F73BCA8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5A685DF-9E2A-4622-8BC3-2AC82F73BC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/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5B161F-8BD6-44D4-8280-20EA5CABC95B}"/>
                </a:ext>
              </a:extLst>
            </p:cNvPr>
            <p:cNvGrpSpPr/>
            <p:nvPr/>
          </p:nvGrpSpPr>
          <p:grpSpPr>
            <a:xfrm>
              <a:off x="9554105" y="4145212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8B9E80-F878-4812-BE0F-EB3EA4BCDF66}"/>
                </a:ext>
              </a:extLst>
            </p:cNvPr>
            <p:cNvGrpSpPr/>
            <p:nvPr/>
          </p:nvGrpSpPr>
          <p:grpSpPr>
            <a:xfrm>
              <a:off x="8117404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E99F83D-4836-42FB-9344-B46068DDB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A16755C-0A2E-4043-9E84-510D9FD8A9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60076E-A5A7-42ED-8568-D93C7219B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0F69A52-3AEF-4680-ACBE-F80F240E12B2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0F69A52-3AEF-4680-ACBE-F80F240E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483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/>
              <p:nvPr/>
            </p:nvSpPr>
            <p:spPr>
              <a:xfrm>
                <a:off x="1369784" y="4890761"/>
                <a:ext cx="1767079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84" y="4890761"/>
                <a:ext cx="1767079" cy="71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D35F778-0ED4-4BFF-9F69-C6323CE35DB8}"/>
              </a:ext>
            </a:extLst>
          </p:cNvPr>
          <p:cNvGrpSpPr/>
          <p:nvPr/>
        </p:nvGrpSpPr>
        <p:grpSpPr>
          <a:xfrm flipH="1">
            <a:off x="11887988" y="3822999"/>
            <a:ext cx="106018" cy="2757142"/>
            <a:chOff x="7252465" y="3865908"/>
            <a:chExt cx="106018" cy="275714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04C1D4-E17E-43BE-8C2E-4A4757F077CE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F7FB9D-6D0C-4B82-BA5C-4935FB984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66167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131BC0-0E61-4FE2-A058-6C78C0016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8B9E80-F878-4812-BE0F-EB3EA4BCDF66}"/>
              </a:ext>
            </a:extLst>
          </p:cNvPr>
          <p:cNvGrpSpPr/>
          <p:nvPr/>
        </p:nvGrpSpPr>
        <p:grpSpPr>
          <a:xfrm>
            <a:off x="3205642" y="3822999"/>
            <a:ext cx="113021" cy="2757142"/>
            <a:chOff x="7247376" y="3865908"/>
            <a:chExt cx="113021" cy="275714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99F83D-4836-42FB-9344-B46068DDBB4A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16755C-0A2E-4043-9E84-510D9FD8A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5640" y="3866167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60076E-A5A7-42ED-8568-D93C7219B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D6C3885-4080-4438-8A4B-D42FC8EA38BB}"/>
              </a:ext>
            </a:extLst>
          </p:cNvPr>
          <p:cNvGrpSpPr/>
          <p:nvPr/>
        </p:nvGrpSpPr>
        <p:grpSpPr>
          <a:xfrm>
            <a:off x="8008610" y="3720695"/>
            <a:ext cx="3871509" cy="3017245"/>
            <a:chOff x="7522835" y="3720695"/>
            <a:chExt cx="3871509" cy="3017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33472B-EC62-4863-B93B-501B1A11F2AB}"/>
                    </a:ext>
                  </a:extLst>
                </p:cNvPr>
                <p:cNvSpPr txBox="1"/>
                <p:nvPr/>
              </p:nvSpPr>
              <p:spPr>
                <a:xfrm>
                  <a:off x="7522835" y="5387570"/>
                  <a:ext cx="3871509" cy="13503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  <m:nary>
                          <m:naryPr>
                            <m:chr m:val="∑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33472B-EC62-4863-B93B-501B1A11F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835" y="5387570"/>
                  <a:ext cx="3871509" cy="1350370"/>
                </a:xfrm>
                <a:prstGeom prst="rect">
                  <a:avLst/>
                </a:prstGeom>
                <a:blipFill>
                  <a:blip r:embed="rId4"/>
                  <a:stretch>
                    <a:fillRect l="-1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8C4DC99-7E24-47F3-AE5B-38BD27840674}"/>
                    </a:ext>
                  </a:extLst>
                </p:cNvPr>
                <p:cNvSpPr txBox="1"/>
                <p:nvPr/>
              </p:nvSpPr>
              <p:spPr>
                <a:xfrm>
                  <a:off x="7522835" y="3720695"/>
                  <a:ext cx="3871509" cy="13503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  <m:nary>
                          <m:naryPr>
                            <m:chr m:val="∑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8C4DC99-7E24-47F3-AE5B-38BD27840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835" y="3720695"/>
                  <a:ext cx="3871509" cy="1350370"/>
                </a:xfrm>
                <a:prstGeom prst="rect">
                  <a:avLst/>
                </a:prstGeom>
                <a:blipFill>
                  <a:blip r:embed="rId5"/>
                  <a:stretch>
                    <a:fillRect l="-1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E560A6-625B-4798-9EFD-7085E7CEF836}"/>
                    </a:ext>
                  </a:extLst>
                </p:cNvPr>
                <p:cNvSpPr txBox="1"/>
                <p:nvPr/>
              </p:nvSpPr>
              <p:spPr>
                <a:xfrm>
                  <a:off x="9361608" y="5013874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E560A6-625B-4798-9EFD-7085E7CEF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1608" y="5013874"/>
                  <a:ext cx="193963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5B161F-8BD6-44D4-8280-20EA5CABC95B}"/>
              </a:ext>
            </a:extLst>
          </p:cNvPr>
          <p:cNvGrpSpPr/>
          <p:nvPr/>
        </p:nvGrpSpPr>
        <p:grpSpPr>
          <a:xfrm>
            <a:off x="7452909" y="4145212"/>
            <a:ext cx="389530" cy="1964412"/>
            <a:chOff x="13812407" y="2802187"/>
            <a:chExt cx="389530" cy="1964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86ACB5F-1230-41A6-AA1B-B27D8E6751EC}"/>
                    </a:ext>
                  </a:extLst>
                </p:cNvPr>
                <p:cNvSpPr txBox="1"/>
                <p:nvPr/>
              </p:nvSpPr>
              <p:spPr>
                <a:xfrm>
                  <a:off x="13812407" y="2802187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86ACB5F-1230-41A6-AA1B-B27D8E675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2407" y="2802187"/>
                  <a:ext cx="389530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AC319-6219-4483-A438-018ADD76F962}"/>
                    </a:ext>
                  </a:extLst>
                </p:cNvPr>
                <p:cNvSpPr txBox="1"/>
                <p:nvPr/>
              </p:nvSpPr>
              <p:spPr>
                <a:xfrm>
                  <a:off x="13855688" y="3634367"/>
                  <a:ext cx="30296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AC319-6219-4483-A438-018ADD76F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55688" y="3634367"/>
                  <a:ext cx="30296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3EA850-B93E-4F30-BAA8-489BA727A8D4}"/>
                    </a:ext>
                  </a:extLst>
                </p:cNvPr>
                <p:cNvSpPr txBox="1"/>
                <p:nvPr/>
              </p:nvSpPr>
              <p:spPr>
                <a:xfrm>
                  <a:off x="13812407" y="4335712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3EA850-B93E-4F30-BAA8-489BA727A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2407" y="4335712"/>
                  <a:ext cx="389530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D08366-2FDD-4D34-A8F2-C11334271D8B}"/>
              </a:ext>
            </a:extLst>
          </p:cNvPr>
          <p:cNvGrpSpPr/>
          <p:nvPr/>
        </p:nvGrpSpPr>
        <p:grpSpPr>
          <a:xfrm>
            <a:off x="3415229" y="3720695"/>
            <a:ext cx="3871509" cy="3017245"/>
            <a:chOff x="2424629" y="3720695"/>
            <a:chExt cx="3871509" cy="3017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992E27-ACA8-4CAF-AC1C-0393721FA0B3}"/>
                    </a:ext>
                  </a:extLst>
                </p:cNvPr>
                <p:cNvSpPr txBox="1"/>
                <p:nvPr/>
              </p:nvSpPr>
              <p:spPr>
                <a:xfrm>
                  <a:off x="4263402" y="5013874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992E27-ACA8-4CAF-AC1C-0393721FA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3402" y="5013874"/>
                  <a:ext cx="193963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AB4C239-1F9B-4BE2-BD5B-7B3761485E6C}"/>
                    </a:ext>
                  </a:extLst>
                </p:cNvPr>
                <p:cNvSpPr txBox="1"/>
                <p:nvPr/>
              </p:nvSpPr>
              <p:spPr>
                <a:xfrm>
                  <a:off x="2424629" y="3720695"/>
                  <a:ext cx="3871509" cy="13503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  <m:nary>
                          <m:naryPr>
                            <m:chr m:val="∑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AB4C239-1F9B-4BE2-BD5B-7B3761485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629" y="3720695"/>
                  <a:ext cx="3871509" cy="1350370"/>
                </a:xfrm>
                <a:prstGeom prst="rect">
                  <a:avLst/>
                </a:prstGeom>
                <a:blipFill>
                  <a:blip r:embed="rId11"/>
                  <a:stretch>
                    <a:fillRect l="-1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1E486CF-70C6-4492-8F63-C650DE809312}"/>
                    </a:ext>
                  </a:extLst>
                </p:cNvPr>
                <p:cNvSpPr txBox="1"/>
                <p:nvPr/>
              </p:nvSpPr>
              <p:spPr>
                <a:xfrm>
                  <a:off x="2424629" y="5387570"/>
                  <a:ext cx="3871509" cy="13503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  <m:nary>
                          <m:naryPr>
                            <m:chr m:val="∑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1E486CF-70C6-4492-8F63-C650DE809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629" y="5387570"/>
                  <a:ext cx="3871509" cy="1350370"/>
                </a:xfrm>
                <a:prstGeom prst="rect">
                  <a:avLst/>
                </a:prstGeom>
                <a:blipFill>
                  <a:blip r:embed="rId12"/>
                  <a:stretch>
                    <a:fillRect l="-1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E64A62-76DE-4036-A45C-4A8AFFAAF81A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E64A62-76DE-4036-A45C-4A8AFFAAF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5420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/>
              <p:nvPr/>
            </p:nvSpPr>
            <p:spPr>
              <a:xfrm>
                <a:off x="676275" y="4890761"/>
                <a:ext cx="1767079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5" y="4890761"/>
                <a:ext cx="1767079" cy="71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A20F7D2-B843-4C1C-99AF-C54C4151FA77}"/>
              </a:ext>
            </a:extLst>
          </p:cNvPr>
          <p:cNvGrpSpPr/>
          <p:nvPr/>
        </p:nvGrpSpPr>
        <p:grpSpPr>
          <a:xfrm>
            <a:off x="6939442" y="3720695"/>
            <a:ext cx="5054564" cy="3017245"/>
            <a:chOff x="6939442" y="3720695"/>
            <a:chExt cx="5054564" cy="30172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35F778-0ED4-4BFF-9F69-C6323CE35DB8}"/>
                </a:ext>
              </a:extLst>
            </p:cNvPr>
            <p:cNvGrpSpPr/>
            <p:nvPr/>
          </p:nvGrpSpPr>
          <p:grpSpPr>
            <a:xfrm flipH="1">
              <a:off x="11887988" y="3822999"/>
              <a:ext cx="106018" cy="2757142"/>
              <a:chOff x="7252465" y="3865908"/>
              <a:chExt cx="106018" cy="2757142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004C1D4-E17E-43BE-8C2E-4A4757F07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7F7FB9D-6D0C-4B82-BA5C-4935FB984E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3131BC0-0E61-4FE2-A058-6C78C0016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8B9E80-F878-4812-BE0F-EB3EA4BCDF66}"/>
                </a:ext>
              </a:extLst>
            </p:cNvPr>
            <p:cNvGrpSpPr/>
            <p:nvPr/>
          </p:nvGrpSpPr>
          <p:grpSpPr>
            <a:xfrm>
              <a:off x="6939442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E99F83D-4836-42FB-9344-B46068DDB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A16755C-0A2E-4043-9E84-510D9FD8A9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60076E-A5A7-42ED-8568-D93C7219B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E2FE0B-799E-4FC6-B6F8-82BEA2950B81}"/>
                </a:ext>
              </a:extLst>
            </p:cNvPr>
            <p:cNvGrpSpPr/>
            <p:nvPr/>
          </p:nvGrpSpPr>
          <p:grpSpPr>
            <a:xfrm>
              <a:off x="9729260" y="3720695"/>
              <a:ext cx="2129366" cy="3017245"/>
              <a:chOff x="9624485" y="3720695"/>
              <a:chExt cx="2129366" cy="30172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D33472B-EC62-4863-B93B-501B1A11F2AB}"/>
                      </a:ext>
                    </a:extLst>
                  </p:cNvPr>
                  <p:cNvSpPr txBox="1"/>
                  <p:nvPr/>
                </p:nvSpPr>
                <p:spPr>
                  <a:xfrm>
                    <a:off x="9627861" y="5387570"/>
                    <a:ext cx="2122614" cy="13503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D33472B-EC62-4863-B93B-501B1A11F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7861" y="5387570"/>
                    <a:ext cx="2122614" cy="135037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8C4DC99-7E24-47F3-AE5B-38BD27840674}"/>
                      </a:ext>
                    </a:extLst>
                  </p:cNvPr>
                  <p:cNvSpPr txBox="1"/>
                  <p:nvPr/>
                </p:nvSpPr>
                <p:spPr>
                  <a:xfrm>
                    <a:off x="9624485" y="3720695"/>
                    <a:ext cx="2129366" cy="13503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8C4DC99-7E24-47F3-AE5B-38BD278406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4485" y="3720695"/>
                    <a:ext cx="2129366" cy="13503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/>
                  <p:nvPr/>
                </p:nvSpPr>
                <p:spPr>
                  <a:xfrm>
                    <a:off x="10592187" y="49782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92187" y="4978266"/>
                    <a:ext cx="193963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5B161F-8BD6-44D4-8280-20EA5CABC95B}"/>
                </a:ext>
              </a:extLst>
            </p:cNvPr>
            <p:cNvGrpSpPr/>
            <p:nvPr/>
          </p:nvGrpSpPr>
          <p:grpSpPr>
            <a:xfrm>
              <a:off x="9318323" y="4145212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6E4378F-AECD-46E2-92AE-41B239C98799}"/>
                </a:ext>
              </a:extLst>
            </p:cNvPr>
            <p:cNvGrpSpPr/>
            <p:nvPr/>
          </p:nvGrpSpPr>
          <p:grpSpPr>
            <a:xfrm>
              <a:off x="7077591" y="3720695"/>
              <a:ext cx="2219325" cy="3017245"/>
              <a:chOff x="6086991" y="3720695"/>
              <a:chExt cx="2219325" cy="30172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/>
                  <p:nvPr/>
                </p:nvSpPr>
                <p:spPr>
                  <a:xfrm>
                    <a:off x="7099672" y="49782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9672" y="4978266"/>
                    <a:ext cx="193963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AB4C239-1F9B-4BE2-BD5B-7B3761485E6C}"/>
                      </a:ext>
                    </a:extLst>
                  </p:cNvPr>
                  <p:cNvSpPr txBox="1"/>
                  <p:nvPr/>
                </p:nvSpPr>
                <p:spPr>
                  <a:xfrm>
                    <a:off x="6086991" y="3720695"/>
                    <a:ext cx="2219325" cy="13503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AB4C239-1F9B-4BE2-BD5B-7B3761485E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6991" y="3720695"/>
                    <a:ext cx="2219325" cy="13503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1E486CF-70C6-4492-8F63-C650DE80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6086991" y="5387570"/>
                    <a:ext cx="2219325" cy="13503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1E486CF-70C6-4492-8F63-C650DE80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6991" y="5387570"/>
                    <a:ext cx="2219325" cy="135037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51A9223-7A63-4A10-B0EF-DAD3E3A79004}"/>
              </a:ext>
            </a:extLst>
          </p:cNvPr>
          <p:cNvGrpSpPr/>
          <p:nvPr/>
        </p:nvGrpSpPr>
        <p:grpSpPr>
          <a:xfrm>
            <a:off x="2481742" y="3817054"/>
            <a:ext cx="3921089" cy="2757142"/>
            <a:chOff x="2148367" y="3817054"/>
            <a:chExt cx="3921089" cy="27571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93A1B2-EC8F-4F40-8B9E-1BE48D364457}"/>
                </a:ext>
              </a:extLst>
            </p:cNvPr>
            <p:cNvGrpSpPr/>
            <p:nvPr/>
          </p:nvGrpSpPr>
          <p:grpSpPr>
            <a:xfrm flipH="1">
              <a:off x="5963438" y="3817054"/>
              <a:ext cx="106018" cy="2757142"/>
              <a:chOff x="7252465" y="3865908"/>
              <a:chExt cx="106018" cy="2757142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111205B-B82B-4C2F-853B-2AEBD2390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9777494-8502-4B6B-8D45-F9AD034264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8142E52-FB28-4ABB-A577-25025E74A4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50E7076-70AB-489C-BBBF-CEA90A462AD5}"/>
                </a:ext>
              </a:extLst>
            </p:cNvPr>
            <p:cNvGrpSpPr/>
            <p:nvPr/>
          </p:nvGrpSpPr>
          <p:grpSpPr>
            <a:xfrm>
              <a:off x="2148367" y="3817054"/>
              <a:ext cx="113021" cy="2757142"/>
              <a:chOff x="7247376" y="3865908"/>
              <a:chExt cx="113021" cy="2757142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2634232-6C4A-409E-B93D-399C367E3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E4648C-C2D4-4AB1-9B60-31BE03CA05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A0E0687-8FF5-43A5-8C16-6BE0170AE8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528D7D-0BBA-455A-8502-C20FC3B8C618}"/>
                </a:ext>
              </a:extLst>
            </p:cNvPr>
            <p:cNvGrpSpPr/>
            <p:nvPr/>
          </p:nvGrpSpPr>
          <p:grpSpPr>
            <a:xfrm>
              <a:off x="4389110" y="3952875"/>
              <a:ext cx="1674113" cy="2439138"/>
              <a:chOff x="7732385" y="7096125"/>
              <a:chExt cx="1674113" cy="24391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D074760-4350-4CD8-ABE5-5822D77023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385" y="8763000"/>
                    <a:ext cx="1674113" cy="7722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D074760-4350-4CD8-ABE5-5822D77023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385" y="8763000"/>
                    <a:ext cx="1674113" cy="7722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3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FD90E79E-8A55-4290-9280-EF76D2CBEB1C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385" y="7096125"/>
                    <a:ext cx="1674113" cy="7722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FD90E79E-8A55-4290-9280-EF76D2CBEB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385" y="7096125"/>
                    <a:ext cx="1674113" cy="77226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CD57410-BE7C-4D4F-B11A-AE6D862B3C45}"/>
                      </a:ext>
                    </a:extLst>
                  </p:cNvPr>
                  <p:cNvSpPr txBox="1"/>
                  <p:nvPr/>
                </p:nvSpPr>
                <p:spPr>
                  <a:xfrm>
                    <a:off x="8472460" y="8151179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CD57410-BE7C-4D4F-B11A-AE6D862B3C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2460" y="8151179"/>
                    <a:ext cx="193963" cy="43088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A02FEE9-66CB-4895-94DC-0EDFB79330B9}"/>
                </a:ext>
              </a:extLst>
            </p:cNvPr>
            <p:cNvGrpSpPr/>
            <p:nvPr/>
          </p:nvGrpSpPr>
          <p:grpSpPr>
            <a:xfrm>
              <a:off x="3995942" y="4139267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8ED1D1D-9DBB-4B08-95C2-8D953C465DB7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8ED1D1D-9DBB-4B08-95C2-8D953C465D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37C7DA8-D90A-4164-8963-91E826565FF9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37C7DA8-D90A-4164-8963-91E826565F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5C82D38-5521-4918-B066-8722DE935851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5C82D38-5521-4918-B066-8722DE9358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EEFD34-2FEB-494A-9B65-C6A8264D58FC}"/>
                </a:ext>
              </a:extLst>
            </p:cNvPr>
            <p:cNvGrpSpPr/>
            <p:nvPr/>
          </p:nvGrpSpPr>
          <p:grpSpPr>
            <a:xfrm>
              <a:off x="2318191" y="3952875"/>
              <a:ext cx="1674113" cy="2439138"/>
              <a:chOff x="2775391" y="7096125"/>
              <a:chExt cx="1674113" cy="24391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1503A81-354B-4F8E-A8AB-37BDB6E589A5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466" y="8151179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1503A81-354B-4F8E-A8AB-37BDB6E58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5466" y="8151179"/>
                    <a:ext cx="193963" cy="43088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5ED3361-F46F-4A79-9953-A85F21BBC7B8}"/>
                      </a:ext>
                    </a:extLst>
                  </p:cNvPr>
                  <p:cNvSpPr txBox="1"/>
                  <p:nvPr/>
                </p:nvSpPr>
                <p:spPr>
                  <a:xfrm>
                    <a:off x="2775391" y="7096125"/>
                    <a:ext cx="1674113" cy="7722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5ED3361-F46F-4A79-9953-A85F21BBC7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5391" y="7096125"/>
                    <a:ext cx="1674113" cy="77226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C042F3C-832D-4C50-9600-987CACE37454}"/>
                      </a:ext>
                    </a:extLst>
                  </p:cNvPr>
                  <p:cNvSpPr txBox="1"/>
                  <p:nvPr/>
                </p:nvSpPr>
                <p:spPr>
                  <a:xfrm>
                    <a:off x="2775391" y="8763000"/>
                    <a:ext cx="1674113" cy="7722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C042F3C-832D-4C50-9600-987CACE374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5391" y="8763000"/>
                    <a:ext cx="1674113" cy="772263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779FD3-E6B2-4F0C-B42C-20219EF2219F}"/>
                  </a:ext>
                </a:extLst>
              </p:cNvPr>
              <p:cNvSpPr txBox="1"/>
              <p:nvPr/>
            </p:nvSpPr>
            <p:spPr>
              <a:xfrm>
                <a:off x="6410648" y="4967707"/>
                <a:ext cx="540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779FD3-E6B2-4F0C-B42C-20219EF22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648" y="4967707"/>
                <a:ext cx="54002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9496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/>
              <p:nvPr/>
            </p:nvSpPr>
            <p:spPr>
              <a:xfrm>
                <a:off x="714375" y="4890761"/>
                <a:ext cx="1767079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4890761"/>
                <a:ext cx="1767079" cy="71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A20F7D2-B843-4C1C-99AF-C54C4151FA77}"/>
              </a:ext>
            </a:extLst>
          </p:cNvPr>
          <p:cNvGrpSpPr/>
          <p:nvPr/>
        </p:nvGrpSpPr>
        <p:grpSpPr>
          <a:xfrm>
            <a:off x="6939442" y="3720695"/>
            <a:ext cx="5054564" cy="3017245"/>
            <a:chOff x="6939442" y="3720695"/>
            <a:chExt cx="5054564" cy="30172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35F778-0ED4-4BFF-9F69-C6323CE35DB8}"/>
                </a:ext>
              </a:extLst>
            </p:cNvPr>
            <p:cNvGrpSpPr/>
            <p:nvPr/>
          </p:nvGrpSpPr>
          <p:grpSpPr>
            <a:xfrm flipH="1">
              <a:off x="11887988" y="3822999"/>
              <a:ext cx="106018" cy="2757142"/>
              <a:chOff x="7252465" y="3865908"/>
              <a:chExt cx="106018" cy="2757142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004C1D4-E17E-43BE-8C2E-4A4757F07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7F7FB9D-6D0C-4B82-BA5C-4935FB984E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3131BC0-0E61-4FE2-A058-6C78C0016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8B9E80-F878-4812-BE0F-EB3EA4BCDF66}"/>
                </a:ext>
              </a:extLst>
            </p:cNvPr>
            <p:cNvGrpSpPr/>
            <p:nvPr/>
          </p:nvGrpSpPr>
          <p:grpSpPr>
            <a:xfrm>
              <a:off x="6939442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E99F83D-4836-42FB-9344-B46068DDB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A16755C-0A2E-4043-9E84-510D9FD8A9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60076E-A5A7-42ED-8568-D93C7219B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E2FE0B-799E-4FC6-B6F8-82BEA2950B81}"/>
                </a:ext>
              </a:extLst>
            </p:cNvPr>
            <p:cNvGrpSpPr/>
            <p:nvPr/>
          </p:nvGrpSpPr>
          <p:grpSpPr>
            <a:xfrm>
              <a:off x="9729260" y="3720695"/>
              <a:ext cx="2129366" cy="3017245"/>
              <a:chOff x="9624485" y="3720695"/>
              <a:chExt cx="2129366" cy="30172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D33472B-EC62-4863-B93B-501B1A11F2AB}"/>
                      </a:ext>
                    </a:extLst>
                  </p:cNvPr>
                  <p:cNvSpPr txBox="1"/>
                  <p:nvPr/>
                </p:nvSpPr>
                <p:spPr>
                  <a:xfrm>
                    <a:off x="9627861" y="5387570"/>
                    <a:ext cx="2122614" cy="13503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D33472B-EC62-4863-B93B-501B1A11F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7861" y="5387570"/>
                    <a:ext cx="2122614" cy="135037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8C4DC99-7E24-47F3-AE5B-38BD27840674}"/>
                      </a:ext>
                    </a:extLst>
                  </p:cNvPr>
                  <p:cNvSpPr txBox="1"/>
                  <p:nvPr/>
                </p:nvSpPr>
                <p:spPr>
                  <a:xfrm>
                    <a:off x="9624485" y="3720695"/>
                    <a:ext cx="2129366" cy="13503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8C4DC99-7E24-47F3-AE5B-38BD278406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4485" y="3720695"/>
                    <a:ext cx="2129366" cy="13503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/>
                  <p:nvPr/>
                </p:nvSpPr>
                <p:spPr>
                  <a:xfrm>
                    <a:off x="10592187" y="49782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92187" y="4978266"/>
                    <a:ext cx="193963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5B161F-8BD6-44D4-8280-20EA5CABC95B}"/>
                </a:ext>
              </a:extLst>
            </p:cNvPr>
            <p:cNvGrpSpPr/>
            <p:nvPr/>
          </p:nvGrpSpPr>
          <p:grpSpPr>
            <a:xfrm>
              <a:off x="9318323" y="4145212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6E4378F-AECD-46E2-92AE-41B239C98799}"/>
                </a:ext>
              </a:extLst>
            </p:cNvPr>
            <p:cNvGrpSpPr/>
            <p:nvPr/>
          </p:nvGrpSpPr>
          <p:grpSpPr>
            <a:xfrm>
              <a:off x="7077591" y="3720695"/>
              <a:ext cx="2219325" cy="3017245"/>
              <a:chOff x="6086991" y="3720695"/>
              <a:chExt cx="2219325" cy="30172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/>
                  <p:nvPr/>
                </p:nvSpPr>
                <p:spPr>
                  <a:xfrm>
                    <a:off x="7099672" y="49782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9672" y="4978266"/>
                    <a:ext cx="193963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AB4C239-1F9B-4BE2-BD5B-7B3761485E6C}"/>
                      </a:ext>
                    </a:extLst>
                  </p:cNvPr>
                  <p:cNvSpPr txBox="1"/>
                  <p:nvPr/>
                </p:nvSpPr>
                <p:spPr>
                  <a:xfrm>
                    <a:off x="6086991" y="3720695"/>
                    <a:ext cx="2219325" cy="13503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AB4C239-1F9B-4BE2-BD5B-7B3761485E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6991" y="3720695"/>
                    <a:ext cx="2219325" cy="13503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1E486CF-70C6-4492-8F63-C650DE80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6086991" y="5387570"/>
                    <a:ext cx="2219325" cy="13503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1E486CF-70C6-4492-8F63-C650DE80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6991" y="5387570"/>
                    <a:ext cx="2219325" cy="135037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779FD3-E6B2-4F0C-B42C-20219EF2219F}"/>
                  </a:ext>
                </a:extLst>
              </p:cNvPr>
              <p:cNvSpPr txBox="1"/>
              <p:nvPr/>
            </p:nvSpPr>
            <p:spPr>
              <a:xfrm>
                <a:off x="6410649" y="4967707"/>
                <a:ext cx="540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779FD3-E6B2-4F0C-B42C-20219EF22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649" y="4967707"/>
                <a:ext cx="54002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BB220D0-45C3-48FF-8B50-5A9035579AD2}"/>
              </a:ext>
            </a:extLst>
          </p:cNvPr>
          <p:cNvGrpSpPr/>
          <p:nvPr/>
        </p:nvGrpSpPr>
        <p:grpSpPr>
          <a:xfrm>
            <a:off x="3348517" y="3817054"/>
            <a:ext cx="2644739" cy="2757142"/>
            <a:chOff x="3758092" y="3817054"/>
            <a:chExt cx="2644739" cy="27571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93A1B2-EC8F-4F40-8B9E-1BE48D364457}"/>
                </a:ext>
              </a:extLst>
            </p:cNvPr>
            <p:cNvGrpSpPr/>
            <p:nvPr/>
          </p:nvGrpSpPr>
          <p:grpSpPr>
            <a:xfrm flipH="1">
              <a:off x="6296813" y="3817054"/>
              <a:ext cx="106018" cy="2757142"/>
              <a:chOff x="7252465" y="3865908"/>
              <a:chExt cx="106018" cy="2757142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111205B-B82B-4C2F-853B-2AEBD2390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9777494-8502-4B6B-8D45-F9AD034264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8142E52-FB28-4ABB-A577-25025E74A4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50E7076-70AB-489C-BBBF-CEA90A462AD5}"/>
                </a:ext>
              </a:extLst>
            </p:cNvPr>
            <p:cNvGrpSpPr/>
            <p:nvPr/>
          </p:nvGrpSpPr>
          <p:grpSpPr>
            <a:xfrm>
              <a:off x="3758092" y="3817054"/>
              <a:ext cx="113021" cy="2757142"/>
              <a:chOff x="7247376" y="3865908"/>
              <a:chExt cx="113021" cy="2757142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2634232-6C4A-409E-B93D-399C367E3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E4648C-C2D4-4AB1-9B60-31BE03CA05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A0E0687-8FF5-43A5-8C16-6BE0170AE8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A02FEE9-66CB-4895-94DC-0EDFB79330B9}"/>
                </a:ext>
              </a:extLst>
            </p:cNvPr>
            <p:cNvGrpSpPr/>
            <p:nvPr/>
          </p:nvGrpSpPr>
          <p:grpSpPr>
            <a:xfrm>
              <a:off x="4883868" y="4139267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8ED1D1D-9DBB-4B08-95C2-8D953C465DB7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8ED1D1D-9DBB-4B08-95C2-8D953C465D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37C7DA8-D90A-4164-8963-91E826565FF9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37C7DA8-D90A-4164-8963-91E826565F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5C82D38-5521-4918-B066-8722DE935851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5C82D38-5521-4918-B066-8722DE9358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EAF725-A1CF-4BF7-8DB3-55A1082F3DA3}"/>
                </a:ext>
              </a:extLst>
            </p:cNvPr>
            <p:cNvGrpSpPr/>
            <p:nvPr/>
          </p:nvGrpSpPr>
          <p:grpSpPr>
            <a:xfrm>
              <a:off x="3899341" y="3964769"/>
              <a:ext cx="920309" cy="2343792"/>
              <a:chOff x="3089716" y="3952875"/>
              <a:chExt cx="920309" cy="23437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1503A81-354B-4F8E-A8AB-37BDB6E589A5}"/>
                      </a:ext>
                    </a:extLst>
                  </p:cNvPr>
                  <p:cNvSpPr txBox="1"/>
                  <p:nvPr/>
                </p:nvSpPr>
                <p:spPr>
                  <a:xfrm>
                    <a:off x="3452889" y="4998404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1503A81-354B-4F8E-A8AB-37BDB6E58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2889" y="4998404"/>
                    <a:ext cx="193963" cy="43088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57B28CF-0FBA-4900-A613-EC8C0DD7D0A4}"/>
                      </a:ext>
                    </a:extLst>
                  </p:cNvPr>
                  <p:cNvSpPr txBox="1"/>
                  <p:nvPr/>
                </p:nvSpPr>
                <p:spPr>
                  <a:xfrm>
                    <a:off x="3089716" y="3952875"/>
                    <a:ext cx="920309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57B28CF-0FBA-4900-A613-EC8C0DD7D0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9716" y="3952875"/>
                    <a:ext cx="920309" cy="67691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9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EF9429-534F-4B65-955B-E3153A274562}"/>
                      </a:ext>
                    </a:extLst>
                  </p:cNvPr>
                  <p:cNvSpPr txBox="1"/>
                  <p:nvPr/>
                </p:nvSpPr>
                <p:spPr>
                  <a:xfrm>
                    <a:off x="3089716" y="5619750"/>
                    <a:ext cx="920309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EF9429-534F-4B65-955B-E3153A2745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9716" y="5619750"/>
                    <a:ext cx="920309" cy="67691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A53C20D-AABE-4BBC-A992-399AB067EC90}"/>
                </a:ext>
              </a:extLst>
            </p:cNvPr>
            <p:cNvGrpSpPr/>
            <p:nvPr/>
          </p:nvGrpSpPr>
          <p:grpSpPr>
            <a:xfrm>
              <a:off x="5337616" y="3952875"/>
              <a:ext cx="929834" cy="2367580"/>
              <a:chOff x="5166166" y="3952875"/>
              <a:chExt cx="929834" cy="2367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CD57410-BE7C-4D4F-B11A-AE6D862B3C4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4102" y="5007929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CD57410-BE7C-4D4F-B11A-AE6D862B3C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02" y="5007929"/>
                    <a:ext cx="193963" cy="43088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6044617-F7F3-41B0-81D0-4B27CF7E731E}"/>
                      </a:ext>
                    </a:extLst>
                  </p:cNvPr>
                  <p:cNvSpPr txBox="1"/>
                  <p:nvPr/>
                </p:nvSpPr>
                <p:spPr>
                  <a:xfrm>
                    <a:off x="5166166" y="3952875"/>
                    <a:ext cx="929834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6044617-F7F3-41B0-81D0-4B27CF7E73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66166" y="3952875"/>
                    <a:ext cx="929834" cy="70070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7739DA2-2069-4E26-BA0C-B3AABAD378D3}"/>
                      </a:ext>
                    </a:extLst>
                  </p:cNvPr>
                  <p:cNvSpPr txBox="1"/>
                  <p:nvPr/>
                </p:nvSpPr>
                <p:spPr>
                  <a:xfrm>
                    <a:off x="5170929" y="5619750"/>
                    <a:ext cx="920309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7739DA2-2069-4E26-BA0C-B3AABAD37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0929" y="5619750"/>
                    <a:ext cx="920309" cy="70070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D2B0770-4F84-41A4-82AD-8C9A8EB31789}"/>
                  </a:ext>
                </a:extLst>
              </p:cNvPr>
              <p:cNvSpPr txBox="1"/>
              <p:nvPr/>
            </p:nvSpPr>
            <p:spPr>
              <a:xfrm>
                <a:off x="2810198" y="4967707"/>
                <a:ext cx="540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D2B0770-4F84-41A4-82AD-8C9A8EB31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198" y="4967707"/>
                <a:ext cx="54002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3A760B9-0F42-4DB4-BEB8-A5376A7B533D}"/>
                  </a:ext>
                </a:extLst>
              </p:cNvPr>
              <p:cNvSpPr txBox="1"/>
              <p:nvPr/>
            </p:nvSpPr>
            <p:spPr>
              <a:xfrm>
                <a:off x="2657476" y="4966662"/>
                <a:ext cx="360676" cy="455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FF5B5B"/>
                              </a:solidFill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3A760B9-0F42-4DB4-BEB8-A5376A7B5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476" y="4966662"/>
                <a:ext cx="360676" cy="45563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Arc 57">
            <a:extLst>
              <a:ext uri="{FF2B5EF4-FFF2-40B4-BE49-F238E27FC236}">
                <a16:creationId xmlns:a16="http://schemas.microsoft.com/office/drawing/2014/main" id="{A465DFCB-BA56-4A71-BA1D-6C4E4DEBA1F2}"/>
              </a:ext>
            </a:extLst>
          </p:cNvPr>
          <p:cNvSpPr/>
          <p:nvPr/>
        </p:nvSpPr>
        <p:spPr>
          <a:xfrm rot="8100000" flipH="1">
            <a:off x="4835706" y="4056567"/>
            <a:ext cx="2353044" cy="2285099"/>
          </a:xfrm>
          <a:custGeom>
            <a:avLst/>
            <a:gdLst>
              <a:gd name="connsiteX0" fmla="*/ 1107035 w 2214070"/>
              <a:gd name="connsiteY0" fmla="*/ 0 h 2207334"/>
              <a:gd name="connsiteX1" fmla="*/ 2214070 w 2214070"/>
              <a:gd name="connsiteY1" fmla="*/ 1103667 h 2207334"/>
              <a:gd name="connsiteX2" fmla="*/ 1107035 w 2214070"/>
              <a:gd name="connsiteY2" fmla="*/ 1103667 h 2207334"/>
              <a:gd name="connsiteX3" fmla="*/ 1107035 w 2214070"/>
              <a:gd name="connsiteY3" fmla="*/ 0 h 2207334"/>
              <a:gd name="connsiteX0" fmla="*/ 1107035 w 2214070"/>
              <a:gd name="connsiteY0" fmla="*/ 0 h 2207334"/>
              <a:gd name="connsiteX1" fmla="*/ 2214070 w 2214070"/>
              <a:gd name="connsiteY1" fmla="*/ 1103667 h 2207334"/>
              <a:gd name="connsiteX0" fmla="*/ 0 w 1558293"/>
              <a:gd name="connsiteY0" fmla="*/ 0 h 1487573"/>
              <a:gd name="connsiteX1" fmla="*/ 1107035 w 1558293"/>
              <a:gd name="connsiteY1" fmla="*/ 1103667 h 1487573"/>
              <a:gd name="connsiteX2" fmla="*/ 0 w 1558293"/>
              <a:gd name="connsiteY2" fmla="*/ 1103667 h 1487573"/>
              <a:gd name="connsiteX3" fmla="*/ 0 w 1558293"/>
              <a:gd name="connsiteY3" fmla="*/ 0 h 1487573"/>
              <a:gd name="connsiteX0" fmla="*/ 0 w 1558293"/>
              <a:gd name="connsiteY0" fmla="*/ 0 h 1487573"/>
              <a:gd name="connsiteX1" fmla="*/ 1558293 w 1558293"/>
              <a:gd name="connsiteY1" fmla="*/ 1487573 h 1487573"/>
              <a:gd name="connsiteX0" fmla="*/ 424317 w 1982610"/>
              <a:gd name="connsiteY0" fmla="*/ 437788 h 1925361"/>
              <a:gd name="connsiteX1" fmla="*/ 1531352 w 1982610"/>
              <a:gd name="connsiteY1" fmla="*/ 1541455 h 1925361"/>
              <a:gd name="connsiteX2" fmla="*/ 424317 w 1982610"/>
              <a:gd name="connsiteY2" fmla="*/ 1541455 h 1925361"/>
              <a:gd name="connsiteX3" fmla="*/ 424317 w 1982610"/>
              <a:gd name="connsiteY3" fmla="*/ 437788 h 1925361"/>
              <a:gd name="connsiteX0" fmla="*/ 0 w 1982610"/>
              <a:gd name="connsiteY0" fmla="*/ 0 h 1925361"/>
              <a:gd name="connsiteX1" fmla="*/ 1982610 w 1982610"/>
              <a:gd name="connsiteY1" fmla="*/ 1925361 h 19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2610" h="1925361" stroke="0" extrusionOk="0">
                <a:moveTo>
                  <a:pt x="424317" y="437788"/>
                </a:moveTo>
                <a:cubicBezTo>
                  <a:pt x="1035716" y="437788"/>
                  <a:pt x="1531352" y="931917"/>
                  <a:pt x="1531352" y="1541455"/>
                </a:cubicBezTo>
                <a:lnTo>
                  <a:pt x="424317" y="1541455"/>
                </a:lnTo>
                <a:lnTo>
                  <a:pt x="424317" y="437788"/>
                </a:lnTo>
                <a:close/>
              </a:path>
              <a:path w="1982610" h="1925361" fill="none">
                <a:moveTo>
                  <a:pt x="0" y="0"/>
                </a:moveTo>
                <a:cubicBezTo>
                  <a:pt x="611399" y="0"/>
                  <a:pt x="1982610" y="1315823"/>
                  <a:pt x="1982610" y="1925361"/>
                </a:cubicBez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Arc 57">
            <a:extLst>
              <a:ext uri="{FF2B5EF4-FFF2-40B4-BE49-F238E27FC236}">
                <a16:creationId xmlns:a16="http://schemas.microsoft.com/office/drawing/2014/main" id="{449657C8-7A28-43FA-9FA4-680A3C1E5A33}"/>
              </a:ext>
            </a:extLst>
          </p:cNvPr>
          <p:cNvSpPr/>
          <p:nvPr/>
        </p:nvSpPr>
        <p:spPr>
          <a:xfrm rot="13500000">
            <a:off x="1749606" y="4056569"/>
            <a:ext cx="2353044" cy="2285099"/>
          </a:xfrm>
          <a:custGeom>
            <a:avLst/>
            <a:gdLst>
              <a:gd name="connsiteX0" fmla="*/ 1107035 w 2214070"/>
              <a:gd name="connsiteY0" fmla="*/ 0 h 2207334"/>
              <a:gd name="connsiteX1" fmla="*/ 2214070 w 2214070"/>
              <a:gd name="connsiteY1" fmla="*/ 1103667 h 2207334"/>
              <a:gd name="connsiteX2" fmla="*/ 1107035 w 2214070"/>
              <a:gd name="connsiteY2" fmla="*/ 1103667 h 2207334"/>
              <a:gd name="connsiteX3" fmla="*/ 1107035 w 2214070"/>
              <a:gd name="connsiteY3" fmla="*/ 0 h 2207334"/>
              <a:gd name="connsiteX0" fmla="*/ 1107035 w 2214070"/>
              <a:gd name="connsiteY0" fmla="*/ 0 h 2207334"/>
              <a:gd name="connsiteX1" fmla="*/ 2214070 w 2214070"/>
              <a:gd name="connsiteY1" fmla="*/ 1103667 h 2207334"/>
              <a:gd name="connsiteX0" fmla="*/ 0 w 1558293"/>
              <a:gd name="connsiteY0" fmla="*/ 0 h 1487573"/>
              <a:gd name="connsiteX1" fmla="*/ 1107035 w 1558293"/>
              <a:gd name="connsiteY1" fmla="*/ 1103667 h 1487573"/>
              <a:gd name="connsiteX2" fmla="*/ 0 w 1558293"/>
              <a:gd name="connsiteY2" fmla="*/ 1103667 h 1487573"/>
              <a:gd name="connsiteX3" fmla="*/ 0 w 1558293"/>
              <a:gd name="connsiteY3" fmla="*/ 0 h 1487573"/>
              <a:gd name="connsiteX0" fmla="*/ 0 w 1558293"/>
              <a:gd name="connsiteY0" fmla="*/ 0 h 1487573"/>
              <a:gd name="connsiteX1" fmla="*/ 1558293 w 1558293"/>
              <a:gd name="connsiteY1" fmla="*/ 1487573 h 1487573"/>
              <a:gd name="connsiteX0" fmla="*/ 424317 w 1982610"/>
              <a:gd name="connsiteY0" fmla="*/ 437788 h 1925361"/>
              <a:gd name="connsiteX1" fmla="*/ 1531352 w 1982610"/>
              <a:gd name="connsiteY1" fmla="*/ 1541455 h 1925361"/>
              <a:gd name="connsiteX2" fmla="*/ 424317 w 1982610"/>
              <a:gd name="connsiteY2" fmla="*/ 1541455 h 1925361"/>
              <a:gd name="connsiteX3" fmla="*/ 424317 w 1982610"/>
              <a:gd name="connsiteY3" fmla="*/ 437788 h 1925361"/>
              <a:gd name="connsiteX0" fmla="*/ 0 w 1982610"/>
              <a:gd name="connsiteY0" fmla="*/ 0 h 1925361"/>
              <a:gd name="connsiteX1" fmla="*/ 1982610 w 1982610"/>
              <a:gd name="connsiteY1" fmla="*/ 1925361 h 19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2610" h="1925361" stroke="0" extrusionOk="0">
                <a:moveTo>
                  <a:pt x="424317" y="437788"/>
                </a:moveTo>
                <a:cubicBezTo>
                  <a:pt x="1035716" y="437788"/>
                  <a:pt x="1531352" y="931917"/>
                  <a:pt x="1531352" y="1541455"/>
                </a:cubicBezTo>
                <a:lnTo>
                  <a:pt x="424317" y="1541455"/>
                </a:lnTo>
                <a:lnTo>
                  <a:pt x="424317" y="437788"/>
                </a:lnTo>
                <a:close/>
              </a:path>
              <a:path w="1982610" h="1925361" fill="none">
                <a:moveTo>
                  <a:pt x="0" y="0"/>
                </a:moveTo>
                <a:cubicBezTo>
                  <a:pt x="611399" y="0"/>
                  <a:pt x="1982610" y="1315823"/>
                  <a:pt x="1982610" y="1925361"/>
                </a:cubicBez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73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EB23203-8E6B-4235-B383-3516827266D5}"/>
                  </a:ext>
                </a:extLst>
              </p:cNvPr>
              <p:cNvSpPr txBox="1"/>
              <p:nvPr/>
            </p:nvSpPr>
            <p:spPr>
              <a:xfrm>
                <a:off x="1600199" y="4904352"/>
                <a:ext cx="4953001" cy="854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́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EB23203-8E6B-4235-B383-351682726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4904352"/>
                <a:ext cx="4953001" cy="854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/>
              <p:nvPr/>
            </p:nvSpPr>
            <p:spPr>
              <a:xfrm>
                <a:off x="0" y="4890761"/>
                <a:ext cx="1767079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90761"/>
                <a:ext cx="1767079" cy="715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A20F7D2-B843-4C1C-99AF-C54C4151FA77}"/>
              </a:ext>
            </a:extLst>
          </p:cNvPr>
          <p:cNvGrpSpPr/>
          <p:nvPr/>
        </p:nvGrpSpPr>
        <p:grpSpPr>
          <a:xfrm>
            <a:off x="6939442" y="3720695"/>
            <a:ext cx="5054564" cy="3017245"/>
            <a:chOff x="6939442" y="3720695"/>
            <a:chExt cx="5054564" cy="30172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35F778-0ED4-4BFF-9F69-C6323CE35DB8}"/>
                </a:ext>
              </a:extLst>
            </p:cNvPr>
            <p:cNvGrpSpPr/>
            <p:nvPr/>
          </p:nvGrpSpPr>
          <p:grpSpPr>
            <a:xfrm flipH="1">
              <a:off x="11887988" y="3822999"/>
              <a:ext cx="106018" cy="2757142"/>
              <a:chOff x="7252465" y="3865908"/>
              <a:chExt cx="106018" cy="2757142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004C1D4-E17E-43BE-8C2E-4A4757F07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7F7FB9D-6D0C-4B82-BA5C-4935FB984E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3131BC0-0E61-4FE2-A058-6C78C0016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8B9E80-F878-4812-BE0F-EB3EA4BCDF66}"/>
                </a:ext>
              </a:extLst>
            </p:cNvPr>
            <p:cNvGrpSpPr/>
            <p:nvPr/>
          </p:nvGrpSpPr>
          <p:grpSpPr>
            <a:xfrm>
              <a:off x="6939442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E99F83D-4836-42FB-9344-B46068DDB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A16755C-0A2E-4043-9E84-510D9FD8A9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60076E-A5A7-42ED-8568-D93C7219B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E2FE0B-799E-4FC6-B6F8-82BEA2950B81}"/>
                </a:ext>
              </a:extLst>
            </p:cNvPr>
            <p:cNvGrpSpPr/>
            <p:nvPr/>
          </p:nvGrpSpPr>
          <p:grpSpPr>
            <a:xfrm>
              <a:off x="9729260" y="3720695"/>
              <a:ext cx="2129366" cy="3017245"/>
              <a:chOff x="9624485" y="3720695"/>
              <a:chExt cx="2129366" cy="30172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D33472B-EC62-4863-B93B-501B1A11F2AB}"/>
                      </a:ext>
                    </a:extLst>
                  </p:cNvPr>
                  <p:cNvSpPr txBox="1"/>
                  <p:nvPr/>
                </p:nvSpPr>
                <p:spPr>
                  <a:xfrm>
                    <a:off x="9627861" y="5387570"/>
                    <a:ext cx="2122614" cy="13503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D33472B-EC62-4863-B93B-501B1A11F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7861" y="5387570"/>
                    <a:ext cx="2122614" cy="13503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8C4DC99-7E24-47F3-AE5B-38BD27840674}"/>
                      </a:ext>
                    </a:extLst>
                  </p:cNvPr>
                  <p:cNvSpPr txBox="1"/>
                  <p:nvPr/>
                </p:nvSpPr>
                <p:spPr>
                  <a:xfrm>
                    <a:off x="9624485" y="3720695"/>
                    <a:ext cx="2129366" cy="13503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8C4DC99-7E24-47F3-AE5B-38BD278406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4485" y="3720695"/>
                    <a:ext cx="2129366" cy="13503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/>
                  <p:nvPr/>
                </p:nvSpPr>
                <p:spPr>
                  <a:xfrm>
                    <a:off x="10592187" y="49782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92187" y="4978266"/>
                    <a:ext cx="193963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5B161F-8BD6-44D4-8280-20EA5CABC95B}"/>
                </a:ext>
              </a:extLst>
            </p:cNvPr>
            <p:cNvGrpSpPr/>
            <p:nvPr/>
          </p:nvGrpSpPr>
          <p:grpSpPr>
            <a:xfrm>
              <a:off x="9318323" y="4145212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6E4378F-AECD-46E2-92AE-41B239C98799}"/>
                </a:ext>
              </a:extLst>
            </p:cNvPr>
            <p:cNvGrpSpPr/>
            <p:nvPr/>
          </p:nvGrpSpPr>
          <p:grpSpPr>
            <a:xfrm>
              <a:off x="7077591" y="3720695"/>
              <a:ext cx="2219325" cy="3017245"/>
              <a:chOff x="6086991" y="3720695"/>
              <a:chExt cx="2219325" cy="30172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/>
                  <p:nvPr/>
                </p:nvSpPr>
                <p:spPr>
                  <a:xfrm>
                    <a:off x="7099672" y="49782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9672" y="4978266"/>
                    <a:ext cx="193963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AB4C239-1F9B-4BE2-BD5B-7B3761485E6C}"/>
                      </a:ext>
                    </a:extLst>
                  </p:cNvPr>
                  <p:cNvSpPr txBox="1"/>
                  <p:nvPr/>
                </p:nvSpPr>
                <p:spPr>
                  <a:xfrm>
                    <a:off x="6086991" y="3720695"/>
                    <a:ext cx="2219325" cy="13503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AB4C239-1F9B-4BE2-BD5B-7B3761485E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6991" y="3720695"/>
                    <a:ext cx="2219325" cy="135037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1E486CF-70C6-4492-8F63-C650DE80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6086991" y="5387570"/>
                    <a:ext cx="2219325" cy="13503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1E486CF-70C6-4492-8F63-C650DE80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6991" y="5387570"/>
                    <a:ext cx="2219325" cy="135037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779FD3-E6B2-4F0C-B42C-20219EF2219F}"/>
                  </a:ext>
                </a:extLst>
              </p:cNvPr>
              <p:cNvSpPr txBox="1"/>
              <p:nvPr/>
            </p:nvSpPr>
            <p:spPr>
              <a:xfrm>
                <a:off x="6410649" y="4967707"/>
                <a:ext cx="540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779FD3-E6B2-4F0C-B42C-20219EF22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649" y="4967707"/>
                <a:ext cx="54002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8790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/>
              <p:nvPr/>
            </p:nvSpPr>
            <p:spPr>
              <a:xfrm>
                <a:off x="3638550" y="4890761"/>
                <a:ext cx="1767079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4890761"/>
                <a:ext cx="1767079" cy="71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A20F7D2-B843-4C1C-99AF-C54C4151FA77}"/>
              </a:ext>
            </a:extLst>
          </p:cNvPr>
          <p:cNvGrpSpPr/>
          <p:nvPr/>
        </p:nvGrpSpPr>
        <p:grpSpPr>
          <a:xfrm>
            <a:off x="6939442" y="3720695"/>
            <a:ext cx="5054564" cy="3017245"/>
            <a:chOff x="6939442" y="3720695"/>
            <a:chExt cx="5054564" cy="30172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35F778-0ED4-4BFF-9F69-C6323CE35DB8}"/>
                </a:ext>
              </a:extLst>
            </p:cNvPr>
            <p:cNvGrpSpPr/>
            <p:nvPr/>
          </p:nvGrpSpPr>
          <p:grpSpPr>
            <a:xfrm flipH="1">
              <a:off x="11887988" y="3822999"/>
              <a:ext cx="106018" cy="2757142"/>
              <a:chOff x="7252465" y="3865908"/>
              <a:chExt cx="106018" cy="2757142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004C1D4-E17E-43BE-8C2E-4A4757F07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7F7FB9D-6D0C-4B82-BA5C-4935FB984E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3131BC0-0E61-4FE2-A058-6C78C0016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8B9E80-F878-4812-BE0F-EB3EA4BCDF66}"/>
                </a:ext>
              </a:extLst>
            </p:cNvPr>
            <p:cNvGrpSpPr/>
            <p:nvPr/>
          </p:nvGrpSpPr>
          <p:grpSpPr>
            <a:xfrm>
              <a:off x="6939442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E99F83D-4836-42FB-9344-B46068DDB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A16755C-0A2E-4043-9E84-510D9FD8A9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60076E-A5A7-42ED-8568-D93C7219B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E2FE0B-799E-4FC6-B6F8-82BEA2950B81}"/>
                </a:ext>
              </a:extLst>
            </p:cNvPr>
            <p:cNvGrpSpPr/>
            <p:nvPr/>
          </p:nvGrpSpPr>
          <p:grpSpPr>
            <a:xfrm>
              <a:off x="9729260" y="3720695"/>
              <a:ext cx="2129366" cy="3017245"/>
              <a:chOff x="9624485" y="3720695"/>
              <a:chExt cx="2129366" cy="30172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D33472B-EC62-4863-B93B-501B1A11F2AB}"/>
                      </a:ext>
                    </a:extLst>
                  </p:cNvPr>
                  <p:cNvSpPr txBox="1"/>
                  <p:nvPr/>
                </p:nvSpPr>
                <p:spPr>
                  <a:xfrm>
                    <a:off x="9627861" y="5387570"/>
                    <a:ext cx="2122614" cy="13503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D33472B-EC62-4863-B93B-501B1A11F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7861" y="5387570"/>
                    <a:ext cx="2122614" cy="135037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8C4DC99-7E24-47F3-AE5B-38BD27840674}"/>
                      </a:ext>
                    </a:extLst>
                  </p:cNvPr>
                  <p:cNvSpPr txBox="1"/>
                  <p:nvPr/>
                </p:nvSpPr>
                <p:spPr>
                  <a:xfrm>
                    <a:off x="9624485" y="3720695"/>
                    <a:ext cx="2129366" cy="13503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8C4DC99-7E24-47F3-AE5B-38BD278406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4485" y="3720695"/>
                    <a:ext cx="2129366" cy="13503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/>
                  <p:nvPr/>
                </p:nvSpPr>
                <p:spPr>
                  <a:xfrm>
                    <a:off x="10592187" y="49782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92187" y="4978266"/>
                    <a:ext cx="193963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5B161F-8BD6-44D4-8280-20EA5CABC95B}"/>
                </a:ext>
              </a:extLst>
            </p:cNvPr>
            <p:cNvGrpSpPr/>
            <p:nvPr/>
          </p:nvGrpSpPr>
          <p:grpSpPr>
            <a:xfrm>
              <a:off x="9318323" y="4145212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6E4378F-AECD-46E2-92AE-41B239C98799}"/>
                </a:ext>
              </a:extLst>
            </p:cNvPr>
            <p:cNvGrpSpPr/>
            <p:nvPr/>
          </p:nvGrpSpPr>
          <p:grpSpPr>
            <a:xfrm>
              <a:off x="7077591" y="3720695"/>
              <a:ext cx="2219325" cy="3017245"/>
              <a:chOff x="6086991" y="3720695"/>
              <a:chExt cx="2219325" cy="30172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/>
                  <p:nvPr/>
                </p:nvSpPr>
                <p:spPr>
                  <a:xfrm>
                    <a:off x="7099672" y="49782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9672" y="4978266"/>
                    <a:ext cx="193963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AB4C239-1F9B-4BE2-BD5B-7B3761485E6C}"/>
                      </a:ext>
                    </a:extLst>
                  </p:cNvPr>
                  <p:cNvSpPr txBox="1"/>
                  <p:nvPr/>
                </p:nvSpPr>
                <p:spPr>
                  <a:xfrm>
                    <a:off x="6086991" y="3720695"/>
                    <a:ext cx="2219325" cy="13503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AB4C239-1F9B-4BE2-BD5B-7B3761485E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6991" y="3720695"/>
                    <a:ext cx="2219325" cy="13503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1E486CF-70C6-4492-8F63-C650DE80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6086991" y="5387570"/>
                    <a:ext cx="2219325" cy="13503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1E486CF-70C6-4492-8F63-C650DE80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6991" y="5387570"/>
                    <a:ext cx="2219325" cy="135037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779FD3-E6B2-4F0C-B42C-20219EF2219F}"/>
                  </a:ext>
                </a:extLst>
              </p:cNvPr>
              <p:cNvSpPr txBox="1"/>
              <p:nvPr/>
            </p:nvSpPr>
            <p:spPr>
              <a:xfrm>
                <a:off x="6410649" y="4967707"/>
                <a:ext cx="540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779FD3-E6B2-4F0C-B42C-20219EF22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649" y="4967707"/>
                <a:ext cx="54002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179396-3BE1-495D-A180-268C966A9D3B}"/>
                  </a:ext>
                </a:extLst>
              </p:cNvPr>
              <p:cNvSpPr txBox="1"/>
              <p:nvPr/>
            </p:nvSpPr>
            <p:spPr>
              <a:xfrm>
                <a:off x="5331372" y="4979849"/>
                <a:ext cx="1136103" cy="60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179396-3BE1-495D-A180-268C966A9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72" y="4979849"/>
                <a:ext cx="1136103" cy="606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0880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779FD3-E6B2-4F0C-B42C-20219EF2219F}"/>
                  </a:ext>
                </a:extLst>
              </p:cNvPr>
              <p:cNvSpPr txBox="1"/>
              <p:nvPr/>
            </p:nvSpPr>
            <p:spPr>
              <a:xfrm>
                <a:off x="1695774" y="4967707"/>
                <a:ext cx="540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779FD3-E6B2-4F0C-B42C-20219EF22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774" y="4967707"/>
                <a:ext cx="54002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179396-3BE1-495D-A180-268C966A9D3B}"/>
                  </a:ext>
                </a:extLst>
              </p:cNvPr>
              <p:cNvSpPr txBox="1"/>
              <p:nvPr/>
            </p:nvSpPr>
            <p:spPr>
              <a:xfrm>
                <a:off x="616497" y="4979849"/>
                <a:ext cx="1136103" cy="60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179396-3BE1-495D-A180-268C966A9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97" y="4979849"/>
                <a:ext cx="1136103" cy="60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DBF00DA-D91C-4F9E-BBF1-0290ED0DE16F}"/>
              </a:ext>
            </a:extLst>
          </p:cNvPr>
          <p:cNvGrpSpPr/>
          <p:nvPr/>
        </p:nvGrpSpPr>
        <p:grpSpPr>
          <a:xfrm>
            <a:off x="2224567" y="3822999"/>
            <a:ext cx="9769439" cy="2908685"/>
            <a:chOff x="2224567" y="3822999"/>
            <a:chExt cx="9769439" cy="29086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35F778-0ED4-4BFF-9F69-C6323CE35DB8}"/>
                </a:ext>
              </a:extLst>
            </p:cNvPr>
            <p:cNvGrpSpPr/>
            <p:nvPr/>
          </p:nvGrpSpPr>
          <p:grpSpPr>
            <a:xfrm flipH="1">
              <a:off x="11887988" y="3822999"/>
              <a:ext cx="106018" cy="2757142"/>
              <a:chOff x="7252465" y="3865908"/>
              <a:chExt cx="106018" cy="2757142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004C1D4-E17E-43BE-8C2E-4A4757F07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7F7FB9D-6D0C-4B82-BA5C-4935FB984E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3131BC0-0E61-4FE2-A058-6C78C0016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8B9E80-F878-4812-BE0F-EB3EA4BCDF66}"/>
                </a:ext>
              </a:extLst>
            </p:cNvPr>
            <p:cNvGrpSpPr/>
            <p:nvPr/>
          </p:nvGrpSpPr>
          <p:grpSpPr>
            <a:xfrm>
              <a:off x="2224567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E99F83D-4836-42FB-9344-B46068DDB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A16755C-0A2E-4043-9E84-510D9FD8A9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60076E-A5A7-42ED-8568-D93C7219B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254702-64F6-45A4-8D74-2DB8BA83E36F}"/>
                </a:ext>
              </a:extLst>
            </p:cNvPr>
            <p:cNvGrpSpPr/>
            <p:nvPr/>
          </p:nvGrpSpPr>
          <p:grpSpPr>
            <a:xfrm>
              <a:off x="7524750" y="3901670"/>
              <a:ext cx="4336257" cy="2830014"/>
              <a:chOff x="7524750" y="3901670"/>
              <a:chExt cx="4336257" cy="28300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4E6F406-476A-45CE-A2B7-D5504ECD216A}"/>
                      </a:ext>
                    </a:extLst>
                  </p:cNvPr>
                  <p:cNvSpPr txBox="1"/>
                  <p:nvPr/>
                </p:nvSpPr>
                <p:spPr>
                  <a:xfrm>
                    <a:off x="7524750" y="5568545"/>
                    <a:ext cx="4336257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4E6F406-476A-45CE-A2B7-D5504ECD2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4750" y="5568545"/>
                    <a:ext cx="4336257" cy="11631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9816898-7429-465E-A332-6371C1EC2CA9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724" y="3901670"/>
                    <a:ext cx="4314309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9816898-7429-465E-A332-6371C1EC2C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724" y="3901670"/>
                    <a:ext cx="4314309" cy="11631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/>
                  <p:nvPr/>
                </p:nvSpPr>
                <p:spPr>
                  <a:xfrm>
                    <a:off x="9595897" y="49782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E560A6-625B-4798-9EFD-7085E7CEF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5897" y="4978266"/>
                    <a:ext cx="193963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5B161F-8BD6-44D4-8280-20EA5CABC95B}"/>
                </a:ext>
              </a:extLst>
            </p:cNvPr>
            <p:cNvGrpSpPr/>
            <p:nvPr/>
          </p:nvGrpSpPr>
          <p:grpSpPr>
            <a:xfrm>
              <a:off x="6914457" y="4145212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6ACB5F-1230-41A6-AA1B-B27D8E675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1AC319-6219-4483-A438-018ADD76F9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43EA850-B93E-4F30-BAA8-489BA727A8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C7E671-D758-42EB-A576-5EFEAEB5A8BE}"/>
                </a:ext>
              </a:extLst>
            </p:cNvPr>
            <p:cNvGrpSpPr/>
            <p:nvPr/>
          </p:nvGrpSpPr>
          <p:grpSpPr>
            <a:xfrm>
              <a:off x="2350810" y="3901670"/>
              <a:ext cx="4342884" cy="2830014"/>
              <a:chOff x="1922185" y="3901670"/>
              <a:chExt cx="4342884" cy="28300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/>
                  <p:nvPr/>
                </p:nvSpPr>
                <p:spPr>
                  <a:xfrm>
                    <a:off x="3996646" y="49782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3992E27-ACA8-4CAF-AC1C-0393721FA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6646" y="4978266"/>
                    <a:ext cx="193963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AB4C239-1F9B-4BE2-BD5B-7B3761485E6C}"/>
                      </a:ext>
                    </a:extLst>
                  </p:cNvPr>
                  <p:cNvSpPr txBox="1"/>
                  <p:nvPr/>
                </p:nvSpPr>
                <p:spPr>
                  <a:xfrm>
                    <a:off x="1936473" y="3901670"/>
                    <a:ext cx="4314309" cy="11582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AB4C239-1F9B-4BE2-BD5B-7B3761485E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6473" y="3901670"/>
                    <a:ext cx="4314309" cy="11582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CF832F3-DC4F-4CE9-A742-713733B28C0C}"/>
                      </a:ext>
                    </a:extLst>
                  </p:cNvPr>
                  <p:cNvSpPr txBox="1"/>
                  <p:nvPr/>
                </p:nvSpPr>
                <p:spPr>
                  <a:xfrm>
                    <a:off x="1922185" y="5568545"/>
                    <a:ext cx="4342884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CF832F3-DC4F-4CE9-A742-713733B28C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2185" y="5568545"/>
                    <a:ext cx="4342884" cy="116313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570384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C1278D-549A-455A-9C19-D30BACA5A287}"/>
              </a:ext>
            </a:extLst>
          </p:cNvPr>
          <p:cNvGrpSpPr/>
          <p:nvPr/>
        </p:nvGrpSpPr>
        <p:grpSpPr>
          <a:xfrm>
            <a:off x="6417907" y="3816373"/>
            <a:ext cx="2613988" cy="2757142"/>
            <a:chOff x="2979382" y="3816373"/>
            <a:chExt cx="2613988" cy="27571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D0BA5C-C9A1-4D29-A8E3-963B6A5E4A1F}"/>
                </a:ext>
              </a:extLst>
            </p:cNvPr>
            <p:cNvGrpSpPr/>
            <p:nvPr/>
          </p:nvGrpSpPr>
          <p:grpSpPr>
            <a:xfrm flipH="1">
              <a:off x="5487352" y="3816373"/>
              <a:ext cx="106018" cy="2757142"/>
              <a:chOff x="7252465" y="3865908"/>
              <a:chExt cx="106018" cy="2757142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4D91A44-084D-4ACB-B0EF-056BA12E7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25B0A7F-4ED8-4F08-9C48-758DF1C29F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725324A-2DAB-4F98-AF13-FE04D34D59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D2A3F83-EA3B-4DD6-8236-8AB4BA41AC3E}"/>
                    </a:ext>
                  </a:extLst>
                </p:cNvPr>
                <p:cNvSpPr txBox="1"/>
                <p:nvPr/>
              </p:nvSpPr>
              <p:spPr>
                <a:xfrm>
                  <a:off x="3188680" y="3839135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D2A3F83-EA3B-4DD6-8236-8AB4BA41A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680" y="3839135"/>
                  <a:ext cx="849920" cy="11631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0443943-CDE7-408A-B64E-891EA8DE3D69}"/>
                    </a:ext>
                  </a:extLst>
                </p:cNvPr>
                <p:cNvSpPr txBox="1"/>
                <p:nvPr/>
              </p:nvSpPr>
              <p:spPr>
                <a:xfrm>
                  <a:off x="3188680" y="5372660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0443943-CDE7-408A-B64E-891EA8DE3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680" y="5372660"/>
                  <a:ext cx="849920" cy="11631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8203AC-4580-49F7-BF6A-3B530A019EED}"/>
                    </a:ext>
                  </a:extLst>
                </p:cNvPr>
                <p:cNvSpPr txBox="1"/>
                <p:nvPr/>
              </p:nvSpPr>
              <p:spPr>
                <a:xfrm>
                  <a:off x="3516659" y="4970766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8203AC-4580-49F7-BF6A-3B530A019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659" y="4970766"/>
                  <a:ext cx="19396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A8AAC2-C2E8-4763-A4C3-C9EB9FB79479}"/>
                    </a:ext>
                  </a:extLst>
                </p:cNvPr>
                <p:cNvSpPr txBox="1"/>
                <p:nvPr/>
              </p:nvSpPr>
              <p:spPr>
                <a:xfrm>
                  <a:off x="4567107" y="3839135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A8AAC2-C2E8-4763-A4C3-C9EB9FB7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107" y="3839135"/>
                  <a:ext cx="849920" cy="11631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A2EAA37-192C-4BDF-A1B7-60663D15C09B}"/>
                    </a:ext>
                  </a:extLst>
                </p:cNvPr>
                <p:cNvSpPr txBox="1"/>
                <p:nvPr/>
              </p:nvSpPr>
              <p:spPr>
                <a:xfrm>
                  <a:off x="4567107" y="5372660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A2EAA37-192C-4BDF-A1B7-60663D15C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107" y="5372660"/>
                  <a:ext cx="849920" cy="1163139"/>
                </a:xfrm>
                <a:prstGeom prst="rect">
                  <a:avLst/>
                </a:prstGeom>
                <a:blipFill>
                  <a:blip r:embed="rId7"/>
                  <a:stretch>
                    <a:fillRect r="-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FBAAF12-323D-493F-9799-C351F0E5B245}"/>
                    </a:ext>
                  </a:extLst>
                </p:cNvPr>
                <p:cNvSpPr txBox="1"/>
                <p:nvPr/>
              </p:nvSpPr>
              <p:spPr>
                <a:xfrm>
                  <a:off x="4895086" y="4970766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FBAAF12-323D-493F-9799-C351F0E5B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086" y="4970766"/>
                  <a:ext cx="193963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B1D6-8460-4467-ABC9-CA66402F7E0C}"/>
                    </a:ext>
                  </a:extLst>
                </p:cNvPr>
                <p:cNvSpPr txBox="1"/>
                <p:nvPr/>
              </p:nvSpPr>
              <p:spPr>
                <a:xfrm>
                  <a:off x="4108089" y="4138586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B1D6-8460-4467-ABC9-CA66402F7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089" y="4138586"/>
                  <a:ext cx="389530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09D73CA-3383-49B9-AF15-84EC17EDDD7A}"/>
                    </a:ext>
                  </a:extLst>
                </p:cNvPr>
                <p:cNvSpPr txBox="1"/>
                <p:nvPr/>
              </p:nvSpPr>
              <p:spPr>
                <a:xfrm>
                  <a:off x="4151370" y="4970766"/>
                  <a:ext cx="30296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09D73CA-3383-49B9-AF15-84EC17EDD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370" y="4970766"/>
                  <a:ext cx="302968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6FC173D-2652-449A-ACAA-D760A2CD6B86}"/>
                    </a:ext>
                  </a:extLst>
                </p:cNvPr>
                <p:cNvSpPr txBox="1"/>
                <p:nvPr/>
              </p:nvSpPr>
              <p:spPr>
                <a:xfrm>
                  <a:off x="4108089" y="5672111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6FC173D-2652-449A-ACAA-D760A2CD6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089" y="5672111"/>
                  <a:ext cx="389530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BE7EED-0E07-487F-BA60-0CBD1F9A1AA3}"/>
                </a:ext>
              </a:extLst>
            </p:cNvPr>
            <p:cNvGrpSpPr/>
            <p:nvPr/>
          </p:nvGrpSpPr>
          <p:grpSpPr>
            <a:xfrm>
              <a:off x="2979382" y="3816373"/>
              <a:ext cx="113021" cy="2757142"/>
              <a:chOff x="7247376" y="3865908"/>
              <a:chExt cx="113021" cy="275714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C342315-D067-469C-9175-1F63E318E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5237B54-F1C0-4A93-8649-3F0820C83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4A60F4-5FF5-405C-9D3C-F4F3CD0D2A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2A68E1A-C0EB-4A96-8FB7-69ED65E05AE2}"/>
              </a:ext>
            </a:extLst>
          </p:cNvPr>
          <p:cNvGrpSpPr/>
          <p:nvPr/>
        </p:nvGrpSpPr>
        <p:grpSpPr>
          <a:xfrm>
            <a:off x="9240610" y="3816373"/>
            <a:ext cx="2263903" cy="2763768"/>
            <a:chOff x="7329967" y="3816373"/>
            <a:chExt cx="2263903" cy="276376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8B9E80-F878-4812-BE0F-EB3EA4BCDF66}"/>
                </a:ext>
              </a:extLst>
            </p:cNvPr>
            <p:cNvGrpSpPr/>
            <p:nvPr/>
          </p:nvGrpSpPr>
          <p:grpSpPr>
            <a:xfrm>
              <a:off x="7329967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E99F83D-4836-42FB-9344-B46068DDB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A16755C-0A2E-4043-9E84-510D9FD8A9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60076E-A5A7-42ED-8568-D93C7219B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6DE281-095E-4DE3-B877-6EC6A0221216}"/>
                </a:ext>
              </a:extLst>
            </p:cNvPr>
            <p:cNvGrpSpPr/>
            <p:nvPr/>
          </p:nvGrpSpPr>
          <p:grpSpPr>
            <a:xfrm>
              <a:off x="7522162" y="3949295"/>
              <a:ext cx="1894025" cy="2377105"/>
              <a:chOff x="7522162" y="3949295"/>
              <a:chExt cx="1894025" cy="237710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C5B161F-8BD6-44D4-8280-20EA5CABC95B}"/>
                  </a:ext>
                </a:extLst>
              </p:cNvPr>
              <p:cNvGrpSpPr/>
              <p:nvPr/>
            </p:nvGrpSpPr>
            <p:grpSpPr>
              <a:xfrm>
                <a:off x="8274410" y="4145212"/>
                <a:ext cx="389530" cy="1964412"/>
                <a:chOff x="13812407" y="2802187"/>
                <a:chExt cx="389530" cy="19644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086ACB5F-1230-41A6-AA1B-B27D8E6751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12407" y="2802187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086ACB5F-1230-41A6-AA1B-B27D8E6751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12407" y="2802187"/>
                      <a:ext cx="389530" cy="43088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6A1AC319-6219-4483-A438-018ADD76F9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55688" y="3634367"/>
                      <a:ext cx="30296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6A1AC319-6219-4483-A438-018ADD76F96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55688" y="3634367"/>
                      <a:ext cx="302968" cy="43088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43EA850-B93E-4F30-BAA8-489BA727A8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12407" y="4335712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43EA850-B93E-4F30-BAA8-489BA727A8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12407" y="4335712"/>
                      <a:ext cx="389530" cy="43088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9B4BC9D-576C-4B82-AF8C-03AE117F164F}"/>
                  </a:ext>
                </a:extLst>
              </p:cNvPr>
              <p:cNvGrpSpPr/>
              <p:nvPr/>
            </p:nvGrpSpPr>
            <p:grpSpPr>
              <a:xfrm>
                <a:off x="7522162" y="3958820"/>
                <a:ext cx="674825" cy="2367580"/>
                <a:chOff x="6817312" y="3958820"/>
                <a:chExt cx="674825" cy="236758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49816898-7429-465E-A332-6371C1EC2C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7312" y="5625695"/>
                      <a:ext cx="674825" cy="700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49816898-7429-465E-A332-6371C1EC2C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17312" y="5625695"/>
                      <a:ext cx="674825" cy="70070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3992E27-ACA8-4CAF-AC1C-0393721FA0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7743" y="4978266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3992E27-ACA8-4CAF-AC1C-0393721FA0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7743" y="4978266"/>
                      <a:ext cx="193963" cy="43088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6AB4C239-1F9B-4BE2-BD5B-7B3761485E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8036" y="3958820"/>
                      <a:ext cx="673377" cy="700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6AB4C239-1F9B-4BE2-BD5B-7B3761485E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18036" y="3958820"/>
                      <a:ext cx="673377" cy="700705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28BD0AB-FB9E-4612-AA83-88FAF019B6CA}"/>
                  </a:ext>
                </a:extLst>
              </p:cNvPr>
              <p:cNvGrpSpPr/>
              <p:nvPr/>
            </p:nvGrpSpPr>
            <p:grpSpPr>
              <a:xfrm>
                <a:off x="8741362" y="3949295"/>
                <a:ext cx="674825" cy="2377105"/>
                <a:chOff x="8741362" y="3949295"/>
                <a:chExt cx="674825" cy="2377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A2E560A6-625B-4798-9EFD-7085E7CEF8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81793" y="4978266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A2E560A6-625B-4798-9EFD-7085E7CEF8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81793" y="4978266"/>
                      <a:ext cx="193963" cy="43088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8242D8C6-7E0F-4696-9FD6-660653CB9E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42086" y="3949295"/>
                      <a:ext cx="673377" cy="700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8242D8C6-7E0F-4696-9FD6-660653CB9E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42086" y="3949295"/>
                      <a:ext cx="673377" cy="700705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8470AC60-2014-4231-889F-217731265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41362" y="5625695"/>
                      <a:ext cx="674825" cy="700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8470AC60-2014-4231-889F-217731265A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41362" y="5625695"/>
                      <a:ext cx="674825" cy="700705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9866635-AEFD-4D00-A73D-090C2A1B55F0}"/>
                </a:ext>
              </a:extLst>
            </p:cNvPr>
            <p:cNvGrpSpPr/>
            <p:nvPr/>
          </p:nvGrpSpPr>
          <p:grpSpPr>
            <a:xfrm flipH="1">
              <a:off x="9487852" y="3816373"/>
              <a:ext cx="106018" cy="2757142"/>
              <a:chOff x="7252465" y="3865908"/>
              <a:chExt cx="106018" cy="2757142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55B3480-453A-400F-B254-C679DFA007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91970D5-55D1-40CB-879A-16F99C3263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F82195F-D5F9-4E35-BF51-0A3928280D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/>
              <p:nvPr/>
            </p:nvSpPr>
            <p:spPr>
              <a:xfrm>
                <a:off x="3095625" y="4890761"/>
                <a:ext cx="1767079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5" y="4890761"/>
                <a:ext cx="1767079" cy="71545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8DD716-18A7-48C0-A364-7C929320FD24}"/>
                  </a:ext>
                </a:extLst>
              </p:cNvPr>
              <p:cNvSpPr txBox="1"/>
              <p:nvPr/>
            </p:nvSpPr>
            <p:spPr>
              <a:xfrm>
                <a:off x="5867724" y="4967707"/>
                <a:ext cx="540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8DD716-18A7-48C0-A364-7C929320F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24" y="4967707"/>
                <a:ext cx="54002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C6891C-08BB-4C91-8395-C1EFF32D6918}"/>
                  </a:ext>
                </a:extLst>
              </p:cNvPr>
              <p:cNvSpPr txBox="1"/>
              <p:nvPr/>
            </p:nvSpPr>
            <p:spPr>
              <a:xfrm>
                <a:off x="4788447" y="4979849"/>
                <a:ext cx="1136103" cy="60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C6891C-08BB-4C91-8395-C1EFF32D6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447" y="4979849"/>
                <a:ext cx="1136103" cy="606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6773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C1278D-549A-455A-9C19-D30BACA5A287}"/>
              </a:ext>
            </a:extLst>
          </p:cNvPr>
          <p:cNvGrpSpPr/>
          <p:nvPr/>
        </p:nvGrpSpPr>
        <p:grpSpPr>
          <a:xfrm>
            <a:off x="6179782" y="3816373"/>
            <a:ext cx="2613988" cy="2757142"/>
            <a:chOff x="2979382" y="3816373"/>
            <a:chExt cx="2613988" cy="27571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D0BA5C-C9A1-4D29-A8E3-963B6A5E4A1F}"/>
                </a:ext>
              </a:extLst>
            </p:cNvPr>
            <p:cNvGrpSpPr/>
            <p:nvPr/>
          </p:nvGrpSpPr>
          <p:grpSpPr>
            <a:xfrm flipH="1">
              <a:off x="5487352" y="3816373"/>
              <a:ext cx="106018" cy="2757142"/>
              <a:chOff x="7252465" y="3865908"/>
              <a:chExt cx="106018" cy="2757142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4D91A44-084D-4ACB-B0EF-056BA12E7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25B0A7F-4ED8-4F08-9C48-758DF1C29F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725324A-2DAB-4F98-AF13-FE04D34D59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D2A3F83-EA3B-4DD6-8236-8AB4BA41AC3E}"/>
                    </a:ext>
                  </a:extLst>
                </p:cNvPr>
                <p:cNvSpPr txBox="1"/>
                <p:nvPr/>
              </p:nvSpPr>
              <p:spPr>
                <a:xfrm>
                  <a:off x="3188680" y="3839135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D2A3F83-EA3B-4DD6-8236-8AB4BA41A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680" y="3839135"/>
                  <a:ext cx="849920" cy="11631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0443943-CDE7-408A-B64E-891EA8DE3D69}"/>
                    </a:ext>
                  </a:extLst>
                </p:cNvPr>
                <p:cNvSpPr txBox="1"/>
                <p:nvPr/>
              </p:nvSpPr>
              <p:spPr>
                <a:xfrm>
                  <a:off x="3188680" y="5372660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0443943-CDE7-408A-B64E-891EA8DE3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680" y="5372660"/>
                  <a:ext cx="849920" cy="11631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8203AC-4580-49F7-BF6A-3B530A019EED}"/>
                    </a:ext>
                  </a:extLst>
                </p:cNvPr>
                <p:cNvSpPr txBox="1"/>
                <p:nvPr/>
              </p:nvSpPr>
              <p:spPr>
                <a:xfrm>
                  <a:off x="3516659" y="4970766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8203AC-4580-49F7-BF6A-3B530A019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659" y="4970766"/>
                  <a:ext cx="19396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A8AAC2-C2E8-4763-A4C3-C9EB9FB79479}"/>
                    </a:ext>
                  </a:extLst>
                </p:cNvPr>
                <p:cNvSpPr txBox="1"/>
                <p:nvPr/>
              </p:nvSpPr>
              <p:spPr>
                <a:xfrm>
                  <a:off x="4567107" y="3839135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A8AAC2-C2E8-4763-A4C3-C9EB9FB7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107" y="3839135"/>
                  <a:ext cx="849920" cy="11631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A2EAA37-192C-4BDF-A1B7-60663D15C09B}"/>
                    </a:ext>
                  </a:extLst>
                </p:cNvPr>
                <p:cNvSpPr txBox="1"/>
                <p:nvPr/>
              </p:nvSpPr>
              <p:spPr>
                <a:xfrm>
                  <a:off x="4567107" y="5372660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A2EAA37-192C-4BDF-A1B7-60663D15C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107" y="5372660"/>
                  <a:ext cx="849920" cy="1163139"/>
                </a:xfrm>
                <a:prstGeom prst="rect">
                  <a:avLst/>
                </a:prstGeom>
                <a:blipFill>
                  <a:blip r:embed="rId7"/>
                  <a:stretch>
                    <a:fillRect r="-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FBAAF12-323D-493F-9799-C351F0E5B245}"/>
                    </a:ext>
                  </a:extLst>
                </p:cNvPr>
                <p:cNvSpPr txBox="1"/>
                <p:nvPr/>
              </p:nvSpPr>
              <p:spPr>
                <a:xfrm>
                  <a:off x="4895086" y="4970766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FBAAF12-323D-493F-9799-C351F0E5B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086" y="4970766"/>
                  <a:ext cx="193963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B1D6-8460-4467-ABC9-CA66402F7E0C}"/>
                    </a:ext>
                  </a:extLst>
                </p:cNvPr>
                <p:cNvSpPr txBox="1"/>
                <p:nvPr/>
              </p:nvSpPr>
              <p:spPr>
                <a:xfrm>
                  <a:off x="4108089" y="4138586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B1D6-8460-4467-ABC9-CA66402F7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089" y="4138586"/>
                  <a:ext cx="389530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09D73CA-3383-49B9-AF15-84EC17EDDD7A}"/>
                    </a:ext>
                  </a:extLst>
                </p:cNvPr>
                <p:cNvSpPr txBox="1"/>
                <p:nvPr/>
              </p:nvSpPr>
              <p:spPr>
                <a:xfrm>
                  <a:off x="4151370" y="4970766"/>
                  <a:ext cx="30296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09D73CA-3383-49B9-AF15-84EC17EDD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370" y="4970766"/>
                  <a:ext cx="302968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6FC173D-2652-449A-ACAA-D760A2CD6B86}"/>
                    </a:ext>
                  </a:extLst>
                </p:cNvPr>
                <p:cNvSpPr txBox="1"/>
                <p:nvPr/>
              </p:nvSpPr>
              <p:spPr>
                <a:xfrm>
                  <a:off x="4108089" y="5672111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6FC173D-2652-449A-ACAA-D760A2CD6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089" y="5672111"/>
                  <a:ext cx="389530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BE7EED-0E07-487F-BA60-0CBD1F9A1AA3}"/>
                </a:ext>
              </a:extLst>
            </p:cNvPr>
            <p:cNvGrpSpPr/>
            <p:nvPr/>
          </p:nvGrpSpPr>
          <p:grpSpPr>
            <a:xfrm>
              <a:off x="2979382" y="3816373"/>
              <a:ext cx="113021" cy="2757142"/>
              <a:chOff x="7247376" y="3865908"/>
              <a:chExt cx="113021" cy="275714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C342315-D067-469C-9175-1F63E318E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5237B54-F1C0-4A93-8649-3F0820C83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4A60F4-5FF5-405C-9D3C-F4F3CD0D2A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2A68E1A-C0EB-4A96-8FB7-69ED65E05AE2}"/>
              </a:ext>
            </a:extLst>
          </p:cNvPr>
          <p:cNvGrpSpPr/>
          <p:nvPr/>
        </p:nvGrpSpPr>
        <p:grpSpPr>
          <a:xfrm>
            <a:off x="9012010" y="3816373"/>
            <a:ext cx="2263903" cy="2763768"/>
            <a:chOff x="7329967" y="3816373"/>
            <a:chExt cx="2263903" cy="276376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8B9E80-F878-4812-BE0F-EB3EA4BCDF66}"/>
                </a:ext>
              </a:extLst>
            </p:cNvPr>
            <p:cNvGrpSpPr/>
            <p:nvPr/>
          </p:nvGrpSpPr>
          <p:grpSpPr>
            <a:xfrm>
              <a:off x="7329967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E99F83D-4836-42FB-9344-B46068DDB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A16755C-0A2E-4043-9E84-510D9FD8A9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60076E-A5A7-42ED-8568-D93C7219B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6DE281-095E-4DE3-B877-6EC6A0221216}"/>
                </a:ext>
              </a:extLst>
            </p:cNvPr>
            <p:cNvGrpSpPr/>
            <p:nvPr/>
          </p:nvGrpSpPr>
          <p:grpSpPr>
            <a:xfrm>
              <a:off x="7522162" y="3949295"/>
              <a:ext cx="1894025" cy="2377105"/>
              <a:chOff x="7522162" y="3949295"/>
              <a:chExt cx="1894025" cy="237710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C5B161F-8BD6-44D4-8280-20EA5CABC95B}"/>
                  </a:ext>
                </a:extLst>
              </p:cNvPr>
              <p:cNvGrpSpPr/>
              <p:nvPr/>
            </p:nvGrpSpPr>
            <p:grpSpPr>
              <a:xfrm>
                <a:off x="8274410" y="4145212"/>
                <a:ext cx="389530" cy="1964412"/>
                <a:chOff x="13812407" y="2802187"/>
                <a:chExt cx="389530" cy="19644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086ACB5F-1230-41A6-AA1B-B27D8E6751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12407" y="2802187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086ACB5F-1230-41A6-AA1B-B27D8E6751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12407" y="2802187"/>
                      <a:ext cx="389530" cy="43088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6A1AC319-6219-4483-A438-018ADD76F9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55688" y="3634367"/>
                      <a:ext cx="30296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6A1AC319-6219-4483-A438-018ADD76F96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55688" y="3634367"/>
                      <a:ext cx="302968" cy="43088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43EA850-B93E-4F30-BAA8-489BA727A8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12407" y="4335712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43EA850-B93E-4F30-BAA8-489BA727A8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12407" y="4335712"/>
                      <a:ext cx="389530" cy="43088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9B4BC9D-576C-4B82-AF8C-03AE117F164F}"/>
                  </a:ext>
                </a:extLst>
              </p:cNvPr>
              <p:cNvGrpSpPr/>
              <p:nvPr/>
            </p:nvGrpSpPr>
            <p:grpSpPr>
              <a:xfrm>
                <a:off x="7522162" y="3958820"/>
                <a:ext cx="674825" cy="2367580"/>
                <a:chOff x="6817312" y="3958820"/>
                <a:chExt cx="674825" cy="236758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49816898-7429-465E-A332-6371C1EC2C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7312" y="5625695"/>
                      <a:ext cx="674825" cy="700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49816898-7429-465E-A332-6371C1EC2C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17312" y="5625695"/>
                      <a:ext cx="674825" cy="70070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3992E27-ACA8-4CAF-AC1C-0393721FA0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7743" y="4978266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3992E27-ACA8-4CAF-AC1C-0393721FA0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7743" y="4978266"/>
                      <a:ext cx="193963" cy="43088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6AB4C239-1F9B-4BE2-BD5B-7B3761485E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8036" y="3958820"/>
                      <a:ext cx="673377" cy="700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6AB4C239-1F9B-4BE2-BD5B-7B3761485E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18036" y="3958820"/>
                      <a:ext cx="673377" cy="700705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28BD0AB-FB9E-4612-AA83-88FAF019B6CA}"/>
                  </a:ext>
                </a:extLst>
              </p:cNvPr>
              <p:cNvGrpSpPr/>
              <p:nvPr/>
            </p:nvGrpSpPr>
            <p:grpSpPr>
              <a:xfrm>
                <a:off x="8741362" y="3949295"/>
                <a:ext cx="674825" cy="2377105"/>
                <a:chOff x="8741362" y="3949295"/>
                <a:chExt cx="674825" cy="2377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A2E560A6-625B-4798-9EFD-7085E7CEF8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81793" y="4978266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A2E560A6-625B-4798-9EFD-7085E7CEF8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81793" y="4978266"/>
                      <a:ext cx="193963" cy="43088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8242D8C6-7E0F-4696-9FD6-660653CB9E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42086" y="3949295"/>
                      <a:ext cx="673377" cy="700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8242D8C6-7E0F-4696-9FD6-660653CB9E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42086" y="3949295"/>
                      <a:ext cx="673377" cy="700705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8470AC60-2014-4231-889F-217731265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41362" y="5625695"/>
                      <a:ext cx="674825" cy="700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8470AC60-2014-4231-889F-217731265A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41362" y="5625695"/>
                      <a:ext cx="674825" cy="700705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9866635-AEFD-4D00-A73D-090C2A1B55F0}"/>
                </a:ext>
              </a:extLst>
            </p:cNvPr>
            <p:cNvGrpSpPr/>
            <p:nvPr/>
          </p:nvGrpSpPr>
          <p:grpSpPr>
            <a:xfrm flipH="1">
              <a:off x="9487852" y="3816373"/>
              <a:ext cx="106018" cy="2757142"/>
              <a:chOff x="7252465" y="3865908"/>
              <a:chExt cx="106018" cy="2757142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55B3480-453A-400F-B254-C679DFA007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91970D5-55D1-40CB-879A-16F99C3263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F82195F-D5F9-4E35-BF51-0A3928280D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/>
              <p:nvPr/>
            </p:nvSpPr>
            <p:spPr>
              <a:xfrm>
                <a:off x="2857500" y="4890761"/>
                <a:ext cx="1767079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0" y="4890761"/>
                <a:ext cx="1767079" cy="71545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8DD716-18A7-48C0-A364-7C929320FD24}"/>
                  </a:ext>
                </a:extLst>
              </p:cNvPr>
              <p:cNvSpPr txBox="1"/>
              <p:nvPr/>
            </p:nvSpPr>
            <p:spPr>
              <a:xfrm>
                <a:off x="5629599" y="4967707"/>
                <a:ext cx="540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8DD716-18A7-48C0-A364-7C929320F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599" y="4967707"/>
                <a:ext cx="54002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C6891C-08BB-4C91-8395-C1EFF32D6918}"/>
                  </a:ext>
                </a:extLst>
              </p:cNvPr>
              <p:cNvSpPr txBox="1"/>
              <p:nvPr/>
            </p:nvSpPr>
            <p:spPr>
              <a:xfrm>
                <a:off x="4550322" y="4979849"/>
                <a:ext cx="1136103" cy="60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C6891C-08BB-4C91-8395-C1EFF32D6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22" y="4979849"/>
                <a:ext cx="1136103" cy="606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F9F02A-69CB-4BE0-9273-CE9B7C604A4B}"/>
                  </a:ext>
                </a:extLst>
              </p:cNvPr>
              <p:cNvSpPr txBox="1"/>
              <p:nvPr/>
            </p:nvSpPr>
            <p:spPr>
              <a:xfrm>
                <a:off x="11353800" y="3609975"/>
                <a:ext cx="3028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F9F02A-69CB-4BE0-9273-CE9B7C604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0" y="3609975"/>
                <a:ext cx="302840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11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Background pattern&#10;&#10;Description automatically generated">
            <a:extLst>
              <a:ext uri="{FF2B5EF4-FFF2-40B4-BE49-F238E27FC236}">
                <a16:creationId xmlns:a16="http://schemas.microsoft.com/office/drawing/2014/main" id="{EFB52FE9-A3E1-4F20-8A6B-797D8C543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CD1899D-85BA-4373-90C0-3C3CDA0A0779}"/>
                  </a:ext>
                </a:extLst>
              </p:cNvPr>
              <p:cNvSpPr txBox="1"/>
              <p:nvPr/>
            </p:nvSpPr>
            <p:spPr>
              <a:xfrm>
                <a:off x="2917342" y="2438765"/>
                <a:ext cx="3172757" cy="513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CD1899D-85BA-4373-90C0-3C3CDA0A0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342" y="2438765"/>
                <a:ext cx="3172757" cy="513667"/>
              </a:xfrm>
              <a:prstGeom prst="rect">
                <a:avLst/>
              </a:prstGeom>
              <a:blipFill>
                <a:blip r:embed="rId3"/>
                <a:stretch>
                  <a:fillRect l="-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11E8D03-2484-4BFA-AB86-DD7883B4FFBB}"/>
              </a:ext>
            </a:extLst>
          </p:cNvPr>
          <p:cNvGrpSpPr/>
          <p:nvPr/>
        </p:nvGrpSpPr>
        <p:grpSpPr>
          <a:xfrm>
            <a:off x="6653005" y="2262187"/>
            <a:ext cx="104776" cy="942976"/>
            <a:chOff x="8248650" y="1676400"/>
            <a:chExt cx="104776" cy="249555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FD465D9-6724-4B74-BA15-96258558006F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9D7314-0926-44E4-9256-BCC83C791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4AC94B7-1F85-4A88-8F06-289DDAACE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E476BFE-D87A-4688-B8AC-78164200DEFE}"/>
              </a:ext>
            </a:extLst>
          </p:cNvPr>
          <p:cNvGrpSpPr/>
          <p:nvPr/>
        </p:nvGrpSpPr>
        <p:grpSpPr>
          <a:xfrm flipH="1">
            <a:off x="10329655" y="2262187"/>
            <a:ext cx="104776" cy="942976"/>
            <a:chOff x="8248650" y="1676400"/>
            <a:chExt cx="104776" cy="249555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78A2AC4-DDC9-4882-821E-04C59F46E63F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A4B84B5-0150-4E99-9722-D96787D92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698334-C6BA-4650-9E69-F9CCFBF85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FF91C9E-350B-4613-9807-A44B10AA1938}"/>
                  </a:ext>
                </a:extLst>
              </p:cNvPr>
              <p:cNvSpPr txBox="1"/>
              <p:nvPr/>
            </p:nvSpPr>
            <p:spPr>
              <a:xfrm>
                <a:off x="8402344" y="2518232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FF91C9E-350B-4613-9807-A44B10AA1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344" y="2518232"/>
                <a:ext cx="28751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29B1EEB-1CE2-4853-A1C6-3AAF54E24E9C}"/>
                  </a:ext>
                </a:extLst>
              </p:cNvPr>
              <p:cNvSpPr txBox="1"/>
              <p:nvPr/>
            </p:nvSpPr>
            <p:spPr>
              <a:xfrm>
                <a:off x="7216948" y="2403136"/>
                <a:ext cx="962854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29B1EEB-1CE2-4853-A1C6-3AAF54E24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948" y="2403136"/>
                <a:ext cx="962854" cy="6610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29E37D7-0C13-4659-B41D-F202C6640D8C}"/>
                  </a:ext>
                </a:extLst>
              </p:cNvPr>
              <p:cNvSpPr txBox="1"/>
              <p:nvPr/>
            </p:nvSpPr>
            <p:spPr>
              <a:xfrm>
                <a:off x="9188623" y="2403136"/>
                <a:ext cx="962854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29E37D7-0C13-4659-B41D-F202C664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623" y="2403136"/>
                <a:ext cx="962854" cy="6610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69CB04-2B92-4F21-880B-47009AC0CD9E}"/>
                  </a:ext>
                </a:extLst>
              </p:cNvPr>
              <p:cNvSpPr txBox="1"/>
              <p:nvPr/>
            </p:nvSpPr>
            <p:spPr>
              <a:xfrm>
                <a:off x="6062557" y="252628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69CB04-2B92-4F21-880B-47009AC0C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557" y="2526289"/>
                <a:ext cx="73342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14346C03-AF81-4BD7-A545-B026CAE8F24E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2E6A51B-65C6-41D7-83FD-73849503DA1B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4FD8178-21FA-41B7-9B2B-440C76CC2230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4FD8178-21FA-41B7-9B2B-440C76CC22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E6684CD-39F9-4221-A2ED-CBE4448A49BB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E6684CD-39F9-4221-A2ED-CBE4448A4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AAF7ED2-5EE4-400C-AC97-3D54788AAB30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AAF7ED2-5EE4-400C-AC97-3D54788AA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40C1E33-3EA0-4AE9-ADAB-15D0FF059886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A4328FF-D1B7-4559-8DBC-2214817653D0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A4328FF-D1B7-4559-8DBC-221481765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32CF374-7DDB-49E9-A7A9-4739440FD035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32CF374-7DDB-49E9-A7A9-4739440FD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5D5E48F-BF8D-4005-8951-0F0DFC699025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5D5E48F-BF8D-4005-8951-0F0DFC699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2D95954-2E41-4A37-83DB-136E2C5D536F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2D95954-2E41-4A37-83DB-136E2C5D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3299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3A34FE1-9E74-4FA1-85D4-AC32445C0BDC}"/>
                  </a:ext>
                </a:extLst>
              </p:cNvPr>
              <p:cNvSpPr txBox="1"/>
              <p:nvPr/>
            </p:nvSpPr>
            <p:spPr>
              <a:xfrm>
                <a:off x="9545336" y="4743938"/>
                <a:ext cx="1351264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3A34FE1-9E74-4FA1-85D4-AC32445C0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36" y="4743938"/>
                <a:ext cx="1351264" cy="8225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C1278D-549A-455A-9C19-D30BACA5A287}"/>
              </a:ext>
            </a:extLst>
          </p:cNvPr>
          <p:cNvGrpSpPr/>
          <p:nvPr/>
        </p:nvGrpSpPr>
        <p:grpSpPr>
          <a:xfrm>
            <a:off x="6179782" y="3816373"/>
            <a:ext cx="2613988" cy="2757142"/>
            <a:chOff x="2979382" y="3816373"/>
            <a:chExt cx="2613988" cy="27571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D0BA5C-C9A1-4D29-A8E3-963B6A5E4A1F}"/>
                </a:ext>
              </a:extLst>
            </p:cNvPr>
            <p:cNvGrpSpPr/>
            <p:nvPr/>
          </p:nvGrpSpPr>
          <p:grpSpPr>
            <a:xfrm flipH="1">
              <a:off x="5487352" y="3816373"/>
              <a:ext cx="106018" cy="2757142"/>
              <a:chOff x="7252465" y="3865908"/>
              <a:chExt cx="106018" cy="2757142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4D91A44-084D-4ACB-B0EF-056BA12E7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25B0A7F-4ED8-4F08-9C48-758DF1C29F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725324A-2DAB-4F98-AF13-FE04D34D59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D2A3F83-EA3B-4DD6-8236-8AB4BA41AC3E}"/>
                    </a:ext>
                  </a:extLst>
                </p:cNvPr>
                <p:cNvSpPr txBox="1"/>
                <p:nvPr/>
              </p:nvSpPr>
              <p:spPr>
                <a:xfrm>
                  <a:off x="3188680" y="3839135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D2A3F83-EA3B-4DD6-8236-8AB4BA41A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680" y="3839135"/>
                  <a:ext cx="849920" cy="11631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0443943-CDE7-408A-B64E-891EA8DE3D69}"/>
                    </a:ext>
                  </a:extLst>
                </p:cNvPr>
                <p:cNvSpPr txBox="1"/>
                <p:nvPr/>
              </p:nvSpPr>
              <p:spPr>
                <a:xfrm>
                  <a:off x="3188680" y="5372660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0443943-CDE7-408A-B64E-891EA8DE3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680" y="5372660"/>
                  <a:ext cx="849920" cy="11631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8203AC-4580-49F7-BF6A-3B530A019EED}"/>
                    </a:ext>
                  </a:extLst>
                </p:cNvPr>
                <p:cNvSpPr txBox="1"/>
                <p:nvPr/>
              </p:nvSpPr>
              <p:spPr>
                <a:xfrm>
                  <a:off x="3516659" y="4970766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8203AC-4580-49F7-BF6A-3B530A019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659" y="4970766"/>
                  <a:ext cx="193963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A8AAC2-C2E8-4763-A4C3-C9EB9FB79479}"/>
                    </a:ext>
                  </a:extLst>
                </p:cNvPr>
                <p:cNvSpPr txBox="1"/>
                <p:nvPr/>
              </p:nvSpPr>
              <p:spPr>
                <a:xfrm>
                  <a:off x="4567107" y="3839135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A8AAC2-C2E8-4763-A4C3-C9EB9FB7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107" y="3839135"/>
                  <a:ext cx="849920" cy="11631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A2EAA37-192C-4BDF-A1B7-60663D15C09B}"/>
                    </a:ext>
                  </a:extLst>
                </p:cNvPr>
                <p:cNvSpPr txBox="1"/>
                <p:nvPr/>
              </p:nvSpPr>
              <p:spPr>
                <a:xfrm>
                  <a:off x="4567107" y="5372660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A2EAA37-192C-4BDF-A1B7-60663D15C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107" y="5372660"/>
                  <a:ext cx="849920" cy="1163139"/>
                </a:xfrm>
                <a:prstGeom prst="rect">
                  <a:avLst/>
                </a:prstGeom>
                <a:blipFill>
                  <a:blip r:embed="rId8"/>
                  <a:stretch>
                    <a:fillRect r="-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FBAAF12-323D-493F-9799-C351F0E5B245}"/>
                    </a:ext>
                  </a:extLst>
                </p:cNvPr>
                <p:cNvSpPr txBox="1"/>
                <p:nvPr/>
              </p:nvSpPr>
              <p:spPr>
                <a:xfrm>
                  <a:off x="4895086" y="4970766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FBAAF12-323D-493F-9799-C351F0E5B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086" y="4970766"/>
                  <a:ext cx="193963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B1D6-8460-4467-ABC9-CA66402F7E0C}"/>
                    </a:ext>
                  </a:extLst>
                </p:cNvPr>
                <p:cNvSpPr txBox="1"/>
                <p:nvPr/>
              </p:nvSpPr>
              <p:spPr>
                <a:xfrm>
                  <a:off x="4108089" y="4138586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B1D6-8460-4467-ABC9-CA66402F7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089" y="4138586"/>
                  <a:ext cx="389530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09D73CA-3383-49B9-AF15-84EC17EDDD7A}"/>
                    </a:ext>
                  </a:extLst>
                </p:cNvPr>
                <p:cNvSpPr txBox="1"/>
                <p:nvPr/>
              </p:nvSpPr>
              <p:spPr>
                <a:xfrm>
                  <a:off x="4151370" y="4970766"/>
                  <a:ext cx="30296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09D73CA-3383-49B9-AF15-84EC17EDD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370" y="4970766"/>
                  <a:ext cx="302968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6FC173D-2652-449A-ACAA-D760A2CD6B86}"/>
                    </a:ext>
                  </a:extLst>
                </p:cNvPr>
                <p:cNvSpPr txBox="1"/>
                <p:nvPr/>
              </p:nvSpPr>
              <p:spPr>
                <a:xfrm>
                  <a:off x="4108089" y="5672111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6FC173D-2652-449A-ACAA-D760A2CD6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089" y="5672111"/>
                  <a:ext cx="389530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BE7EED-0E07-487F-BA60-0CBD1F9A1AA3}"/>
                </a:ext>
              </a:extLst>
            </p:cNvPr>
            <p:cNvGrpSpPr/>
            <p:nvPr/>
          </p:nvGrpSpPr>
          <p:grpSpPr>
            <a:xfrm>
              <a:off x="2979382" y="3816373"/>
              <a:ext cx="113021" cy="2757142"/>
              <a:chOff x="7247376" y="3865908"/>
              <a:chExt cx="113021" cy="275714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C342315-D067-469C-9175-1F63E318E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5237B54-F1C0-4A93-8649-3F0820C83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4A60F4-5FF5-405C-9D3C-F4F3CD0D2A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/>
              <p:nvPr/>
            </p:nvSpPr>
            <p:spPr>
              <a:xfrm>
                <a:off x="2857500" y="4890761"/>
                <a:ext cx="1767079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0" y="4890761"/>
                <a:ext cx="1767079" cy="7154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8DD716-18A7-48C0-A364-7C929320FD24}"/>
                  </a:ext>
                </a:extLst>
              </p:cNvPr>
              <p:cNvSpPr txBox="1"/>
              <p:nvPr/>
            </p:nvSpPr>
            <p:spPr>
              <a:xfrm>
                <a:off x="5629599" y="4967707"/>
                <a:ext cx="540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8DD716-18A7-48C0-A364-7C929320F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599" y="4967707"/>
                <a:ext cx="54002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C6891C-08BB-4C91-8395-C1EFF32D6918}"/>
                  </a:ext>
                </a:extLst>
              </p:cNvPr>
              <p:cNvSpPr txBox="1"/>
              <p:nvPr/>
            </p:nvSpPr>
            <p:spPr>
              <a:xfrm>
                <a:off x="4550322" y="4979849"/>
                <a:ext cx="1136103" cy="60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C6891C-08BB-4C91-8395-C1EFF32D6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22" y="4979849"/>
                <a:ext cx="1136103" cy="606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9276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3A34FE1-9E74-4FA1-85D4-AC32445C0BDC}"/>
                  </a:ext>
                </a:extLst>
              </p:cNvPr>
              <p:cNvSpPr txBox="1"/>
              <p:nvPr/>
            </p:nvSpPr>
            <p:spPr>
              <a:xfrm>
                <a:off x="9545336" y="4743938"/>
                <a:ext cx="1351264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3A34FE1-9E74-4FA1-85D4-AC32445C0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36" y="4743938"/>
                <a:ext cx="1351264" cy="8225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/>
              <p:nvPr/>
            </p:nvSpPr>
            <p:spPr>
              <a:xfrm>
                <a:off x="2857500" y="4890761"/>
                <a:ext cx="1767079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0" y="4890761"/>
                <a:ext cx="1767079" cy="715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8DD716-18A7-48C0-A364-7C929320FD24}"/>
                  </a:ext>
                </a:extLst>
              </p:cNvPr>
              <p:cNvSpPr txBox="1"/>
              <p:nvPr/>
            </p:nvSpPr>
            <p:spPr>
              <a:xfrm>
                <a:off x="5629599" y="4967707"/>
                <a:ext cx="540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8DD716-18A7-48C0-A364-7C929320F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599" y="4967707"/>
                <a:ext cx="5400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C6891C-08BB-4C91-8395-C1EFF32D6918}"/>
                  </a:ext>
                </a:extLst>
              </p:cNvPr>
              <p:cNvSpPr txBox="1"/>
              <p:nvPr/>
            </p:nvSpPr>
            <p:spPr>
              <a:xfrm>
                <a:off x="4550322" y="4979849"/>
                <a:ext cx="1136103" cy="60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C6891C-08BB-4C91-8395-C1EFF32D6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22" y="4979849"/>
                <a:ext cx="1136103" cy="60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F580C9-2BF5-46A3-A631-77AF48094396}"/>
                  </a:ext>
                </a:extLst>
              </p:cNvPr>
              <p:cNvSpPr txBox="1"/>
              <p:nvPr/>
            </p:nvSpPr>
            <p:spPr>
              <a:xfrm>
                <a:off x="6960424" y="4890761"/>
                <a:ext cx="1052704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F580C9-2BF5-46A3-A631-77AF48094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424" y="4890761"/>
                <a:ext cx="1052704" cy="715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1704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/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0F2427-928C-410E-A15C-6664FFEF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96642"/>
                <a:ext cx="5518242" cy="1366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/>
              <p:nvPr/>
            </p:nvSpPr>
            <p:spPr>
              <a:xfrm>
                <a:off x="5986271" y="4890761"/>
                <a:ext cx="5353051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4890761"/>
                <a:ext cx="5353051" cy="822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2768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/>
              <p:nvPr/>
            </p:nvSpPr>
            <p:spPr>
              <a:xfrm>
                <a:off x="5986271" y="2259220"/>
                <a:ext cx="5353051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31BE01-A0B4-4E4D-BDA6-ACE27132F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2259220"/>
                <a:ext cx="5353051" cy="8225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585CDA-61D6-443B-A01A-7C1272F34225}"/>
                  </a:ext>
                </a:extLst>
              </p:cNvPr>
              <p:cNvSpPr txBox="1"/>
              <p:nvPr/>
            </p:nvSpPr>
            <p:spPr>
              <a:xfrm>
                <a:off x="5986271" y="1118861"/>
                <a:ext cx="4670978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585CDA-61D6-443B-A01A-7C1272F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1118861"/>
                <a:ext cx="4670978" cy="822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2D190-B276-4CDB-9165-42232B2D1FE3}"/>
                  </a:ext>
                </a:extLst>
              </p:cNvPr>
              <p:cNvSpPr txBox="1"/>
              <p:nvPr/>
            </p:nvSpPr>
            <p:spPr>
              <a:xfrm>
                <a:off x="5994123" y="3399579"/>
                <a:ext cx="6121677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2D190-B276-4CDB-9165-42232B2D1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123" y="3399579"/>
                <a:ext cx="6121677" cy="737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784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/>
              <p:nvPr/>
            </p:nvSpPr>
            <p:spPr>
              <a:xfrm>
                <a:off x="5698849" y="4890761"/>
                <a:ext cx="181637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849" y="4890761"/>
                <a:ext cx="1816376" cy="799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54D2809-ADC2-4D92-9EB0-08AAF9CAED79}"/>
              </a:ext>
            </a:extLst>
          </p:cNvPr>
          <p:cNvGrpSpPr/>
          <p:nvPr/>
        </p:nvGrpSpPr>
        <p:grpSpPr>
          <a:xfrm>
            <a:off x="7524445" y="4381500"/>
            <a:ext cx="3493743" cy="1619250"/>
            <a:chOff x="7524445" y="4381500"/>
            <a:chExt cx="3493743" cy="16192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29987EE-1F3C-4FA6-98A3-2408F3D4BA33}"/>
                </a:ext>
              </a:extLst>
            </p:cNvPr>
            <p:cNvGrpSpPr/>
            <p:nvPr/>
          </p:nvGrpSpPr>
          <p:grpSpPr>
            <a:xfrm>
              <a:off x="7631629" y="4553931"/>
              <a:ext cx="3247509" cy="1274388"/>
              <a:chOff x="7631629" y="3798131"/>
              <a:chExt cx="3247509" cy="1274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5FAE2DB-FBAE-4D60-BDC4-CEF7135C8CE0}"/>
                      </a:ext>
                    </a:extLst>
                  </p:cNvPr>
                  <p:cNvSpPr txBox="1"/>
                  <p:nvPr/>
                </p:nvSpPr>
                <p:spPr>
                  <a:xfrm>
                    <a:off x="9088955" y="421988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5FAE2DB-FBAE-4D60-BDC4-CEF7135C8C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88955" y="4219882"/>
                    <a:ext cx="38953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AAE5AF8-B12C-44D2-8778-26B5C45F7C77}"/>
                      </a:ext>
                    </a:extLst>
                  </p:cNvPr>
                  <p:cNvSpPr txBox="1"/>
                  <p:nvPr/>
                </p:nvSpPr>
                <p:spPr>
                  <a:xfrm>
                    <a:off x="7631629" y="3798131"/>
                    <a:ext cx="1407596" cy="12743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AAE5AF8-B12C-44D2-8778-26B5C45F7C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1629" y="3798131"/>
                    <a:ext cx="1407596" cy="12743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6B5945E8-ACAD-4D1A-AD11-E75166630455}"/>
                      </a:ext>
                    </a:extLst>
                  </p:cNvPr>
                  <p:cNvSpPr txBox="1"/>
                  <p:nvPr/>
                </p:nvSpPr>
                <p:spPr>
                  <a:xfrm>
                    <a:off x="9471542" y="3798131"/>
                    <a:ext cx="1407596" cy="12743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6B5945E8-ACAD-4D1A-AD11-E751666304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1542" y="3798131"/>
                    <a:ext cx="1407596" cy="12743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3B1946-43F5-455D-B611-177A267B5F9B}"/>
                </a:ext>
              </a:extLst>
            </p:cNvPr>
            <p:cNvGrpSpPr/>
            <p:nvPr/>
          </p:nvGrpSpPr>
          <p:grpSpPr>
            <a:xfrm>
              <a:off x="7524445" y="4381500"/>
              <a:ext cx="106018" cy="1600136"/>
              <a:chOff x="7246115" y="3865908"/>
              <a:chExt cx="106018" cy="2757142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6477318-89A3-4605-A83C-3EC952DBA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BBB49AB-70CF-4CEF-85F0-8DD06EB932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611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51B9D32-9E89-4FB2-B471-816AA35A83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D463DA3-6AE7-4018-8AFE-380816043231}"/>
                </a:ext>
              </a:extLst>
            </p:cNvPr>
            <p:cNvGrpSpPr/>
            <p:nvPr/>
          </p:nvGrpSpPr>
          <p:grpSpPr>
            <a:xfrm flipH="1">
              <a:off x="10912170" y="4400614"/>
              <a:ext cx="106018" cy="1600136"/>
              <a:chOff x="7252465" y="3865908"/>
              <a:chExt cx="106018" cy="275714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B10670A-BD68-4371-B78D-DECFCCCC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D32585D-34C7-4523-920D-D3D2C0689A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BF9DC0E-BB99-4030-953B-75FB3AEF54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3176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/>
              <p:nvPr/>
            </p:nvSpPr>
            <p:spPr>
              <a:xfrm>
                <a:off x="2555599" y="4890761"/>
                <a:ext cx="181637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599" y="4890761"/>
                <a:ext cx="1816376" cy="799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FAE2DB-FBAE-4D60-BDC4-CEF7135C8CE0}"/>
                  </a:ext>
                </a:extLst>
              </p:cNvPr>
              <p:cNvSpPr txBox="1"/>
              <p:nvPr/>
            </p:nvSpPr>
            <p:spPr>
              <a:xfrm>
                <a:off x="7523311" y="4975682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FAE2DB-FBAE-4D60-BDC4-CEF7135C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311" y="4975682"/>
                <a:ext cx="38953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83B1946-43F5-455D-B611-177A267B5F9B}"/>
              </a:ext>
            </a:extLst>
          </p:cNvPr>
          <p:cNvGrpSpPr/>
          <p:nvPr/>
        </p:nvGrpSpPr>
        <p:grpSpPr>
          <a:xfrm>
            <a:off x="4381195" y="4381500"/>
            <a:ext cx="106018" cy="1600136"/>
            <a:chOff x="7246115" y="3865908"/>
            <a:chExt cx="106018" cy="275714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6477318-89A3-4605-A83C-3EC952DBA65F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BB49AB-70CF-4CEF-85F0-8DD06EB93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11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1B9D32-9E89-4FB2-B471-816AA35A8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463DA3-6AE7-4018-8AFE-380816043231}"/>
              </a:ext>
            </a:extLst>
          </p:cNvPr>
          <p:cNvGrpSpPr/>
          <p:nvPr/>
        </p:nvGrpSpPr>
        <p:grpSpPr>
          <a:xfrm flipH="1">
            <a:off x="10874070" y="4400614"/>
            <a:ext cx="106018" cy="1600136"/>
            <a:chOff x="7252465" y="3865908"/>
            <a:chExt cx="106018" cy="275714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10670A-BD68-4371-B78D-DECFCCCC63E6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32585D-34C7-4523-920D-D3D2C0689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F9DC0E-BB99-4030-953B-75FB3AEF5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0EC113-4E4F-4D12-97AD-81361157C082}"/>
                  </a:ext>
                </a:extLst>
              </p:cNvPr>
              <p:cNvSpPr txBox="1"/>
              <p:nvPr/>
            </p:nvSpPr>
            <p:spPr>
              <a:xfrm>
                <a:off x="4557521" y="4463645"/>
                <a:ext cx="2882584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0EC113-4E4F-4D12-97AD-81361157C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21" y="4463645"/>
                <a:ext cx="2882584" cy="1322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E6371C-7302-47B9-AF45-783FBF15B888}"/>
                  </a:ext>
                </a:extLst>
              </p:cNvPr>
              <p:cNvSpPr txBox="1"/>
              <p:nvPr/>
            </p:nvSpPr>
            <p:spPr>
              <a:xfrm>
                <a:off x="7996046" y="4463645"/>
                <a:ext cx="2882584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E6371C-7302-47B9-AF45-783FBF15B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046" y="4463645"/>
                <a:ext cx="2882584" cy="13220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90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/>
              <p:nvPr/>
            </p:nvSpPr>
            <p:spPr>
              <a:xfrm>
                <a:off x="4612999" y="4890761"/>
                <a:ext cx="181637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99" y="4890761"/>
                <a:ext cx="1816376" cy="799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FAE2DB-FBAE-4D60-BDC4-CEF7135C8CE0}"/>
                  </a:ext>
                </a:extLst>
              </p:cNvPr>
              <p:cNvSpPr txBox="1"/>
              <p:nvPr/>
            </p:nvSpPr>
            <p:spPr>
              <a:xfrm>
                <a:off x="8532686" y="4975682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FAE2DB-FBAE-4D60-BDC4-CEF7135C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686" y="4975682"/>
                <a:ext cx="38953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83B1946-43F5-455D-B611-177A267B5F9B}"/>
              </a:ext>
            </a:extLst>
          </p:cNvPr>
          <p:cNvGrpSpPr/>
          <p:nvPr/>
        </p:nvGrpSpPr>
        <p:grpSpPr>
          <a:xfrm>
            <a:off x="6438595" y="4381500"/>
            <a:ext cx="106018" cy="1600136"/>
            <a:chOff x="7246115" y="3865908"/>
            <a:chExt cx="106018" cy="275714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6477318-89A3-4605-A83C-3EC952DBA65F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BB49AB-70CF-4CEF-85F0-8DD06EB93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11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1B9D32-9E89-4FB2-B471-816AA35A8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463DA3-6AE7-4018-8AFE-380816043231}"/>
              </a:ext>
            </a:extLst>
          </p:cNvPr>
          <p:cNvGrpSpPr/>
          <p:nvPr/>
        </p:nvGrpSpPr>
        <p:grpSpPr>
          <a:xfrm flipH="1">
            <a:off x="10874070" y="4400614"/>
            <a:ext cx="106018" cy="1600136"/>
            <a:chOff x="7252465" y="3865908"/>
            <a:chExt cx="106018" cy="275714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10670A-BD68-4371-B78D-DECFCCCC63E6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32585D-34C7-4523-920D-D3D2C0689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F9DC0E-BB99-4030-953B-75FB3AEF5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0EC113-4E4F-4D12-97AD-81361157C082}"/>
                  </a:ext>
                </a:extLst>
              </p:cNvPr>
              <p:cNvSpPr txBox="1"/>
              <p:nvPr/>
            </p:nvSpPr>
            <p:spPr>
              <a:xfrm>
                <a:off x="6614921" y="4463645"/>
                <a:ext cx="1834285" cy="1303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0EC113-4E4F-4D12-97AD-81361157C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921" y="4463645"/>
                <a:ext cx="1834285" cy="1303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E6371C-7302-47B9-AF45-783FBF15B888}"/>
                  </a:ext>
                </a:extLst>
              </p:cNvPr>
              <p:cNvSpPr txBox="1"/>
              <p:nvPr/>
            </p:nvSpPr>
            <p:spPr>
              <a:xfrm>
                <a:off x="9005696" y="4463645"/>
                <a:ext cx="1834285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E6371C-7302-47B9-AF45-783FBF15B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696" y="4463645"/>
                <a:ext cx="1834285" cy="13220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9280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/>
              <p:nvPr/>
            </p:nvSpPr>
            <p:spPr>
              <a:xfrm>
                <a:off x="1076325" y="4890761"/>
                <a:ext cx="181637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25" y="4890761"/>
                <a:ext cx="1816376" cy="799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FAE2DB-FBAE-4D60-BDC4-CEF7135C8CE0}"/>
                  </a:ext>
                </a:extLst>
              </p:cNvPr>
              <p:cNvSpPr txBox="1"/>
              <p:nvPr/>
            </p:nvSpPr>
            <p:spPr>
              <a:xfrm>
                <a:off x="6768634" y="4975682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FAE2DB-FBAE-4D60-BDC4-CEF7135C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634" y="4975682"/>
                <a:ext cx="38953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83B1946-43F5-455D-B611-177A267B5F9B}"/>
              </a:ext>
            </a:extLst>
          </p:cNvPr>
          <p:cNvGrpSpPr/>
          <p:nvPr/>
        </p:nvGrpSpPr>
        <p:grpSpPr>
          <a:xfrm>
            <a:off x="2901921" y="4381500"/>
            <a:ext cx="106018" cy="1600136"/>
            <a:chOff x="7246115" y="3865908"/>
            <a:chExt cx="106018" cy="275714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6477318-89A3-4605-A83C-3EC952DBA65F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BB49AB-70CF-4CEF-85F0-8DD06EB93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11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1B9D32-9E89-4FB2-B471-816AA35A8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463DA3-6AE7-4018-8AFE-380816043231}"/>
              </a:ext>
            </a:extLst>
          </p:cNvPr>
          <p:cNvGrpSpPr/>
          <p:nvPr/>
        </p:nvGrpSpPr>
        <p:grpSpPr>
          <a:xfrm flipH="1">
            <a:off x="10874070" y="4400614"/>
            <a:ext cx="106018" cy="1600136"/>
            <a:chOff x="7252465" y="3865908"/>
            <a:chExt cx="106018" cy="275714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10670A-BD68-4371-B78D-DECFCCCC63E6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32585D-34C7-4523-920D-D3D2C0689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F9DC0E-BB99-4030-953B-75FB3AEF5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AA0FF3-137D-450D-8F78-7BD6775FC497}"/>
                  </a:ext>
                </a:extLst>
              </p:cNvPr>
              <p:cNvSpPr txBox="1"/>
              <p:nvPr/>
            </p:nvSpPr>
            <p:spPr>
              <a:xfrm>
                <a:off x="3109721" y="4596995"/>
                <a:ext cx="3583032" cy="11582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AA0FF3-137D-450D-8F78-7BD6775FC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21" y="4596995"/>
                <a:ext cx="3583032" cy="11582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ABCB10-9A69-4ADF-98A1-A5D68A9BFC47}"/>
                  </a:ext>
                </a:extLst>
              </p:cNvPr>
              <p:cNvSpPr txBox="1"/>
              <p:nvPr/>
            </p:nvSpPr>
            <p:spPr>
              <a:xfrm>
                <a:off x="7348346" y="4596995"/>
                <a:ext cx="3583032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ABCB10-9A69-4ADF-98A1-A5D68A9BF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346" y="4596995"/>
                <a:ext cx="3583032" cy="11820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9293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/>
              <p:nvPr/>
            </p:nvSpPr>
            <p:spPr>
              <a:xfrm>
                <a:off x="5381625" y="4890761"/>
                <a:ext cx="181637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625" y="4890761"/>
                <a:ext cx="1816376" cy="799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0027C216-79D1-46BB-9F97-56994C476ED8}"/>
              </a:ext>
            </a:extLst>
          </p:cNvPr>
          <p:cNvGrpSpPr/>
          <p:nvPr/>
        </p:nvGrpSpPr>
        <p:grpSpPr>
          <a:xfrm>
            <a:off x="7275157" y="4849145"/>
            <a:ext cx="1194763" cy="704850"/>
            <a:chOff x="7751407" y="4572000"/>
            <a:chExt cx="1194763" cy="70485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CF78BB0-5C93-497D-AD74-FECC1C7749A9}"/>
                </a:ext>
              </a:extLst>
            </p:cNvPr>
            <p:cNvGrpSpPr/>
            <p:nvPr/>
          </p:nvGrpSpPr>
          <p:grpSpPr>
            <a:xfrm flipH="1">
              <a:off x="8840152" y="4572000"/>
              <a:ext cx="106018" cy="704850"/>
              <a:chOff x="7252465" y="3865908"/>
              <a:chExt cx="106018" cy="275714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F11A8CD-1232-40FE-8A27-699ABCEB4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27E7BF5-DD35-4F12-A9CE-E6CC358697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0E99254-E744-4CCA-9D91-7B73AEA5D1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D32EFFA-FABE-4EDC-9652-997D7C032CA4}"/>
                </a:ext>
              </a:extLst>
            </p:cNvPr>
            <p:cNvGrpSpPr/>
            <p:nvPr/>
          </p:nvGrpSpPr>
          <p:grpSpPr>
            <a:xfrm>
              <a:off x="7751407" y="4572000"/>
              <a:ext cx="113021" cy="704850"/>
              <a:chOff x="7247376" y="3865908"/>
              <a:chExt cx="113021" cy="2757142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1AA83FC-E192-4E1E-BFD0-BE5B538F4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E481F39-B247-42AA-AB0C-A1BBB02118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901FD4F-4EAE-43EA-A58B-E3EF8FCF56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EC710F3-08B1-4E93-A2D9-8B8872A3EDF7}"/>
                </a:ext>
              </a:extLst>
            </p:cNvPr>
            <p:cNvGrpSpPr/>
            <p:nvPr/>
          </p:nvGrpSpPr>
          <p:grpSpPr>
            <a:xfrm>
              <a:off x="7798780" y="4708982"/>
              <a:ext cx="1107095" cy="430887"/>
              <a:chOff x="7322530" y="4673657"/>
              <a:chExt cx="1107095" cy="43088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FD2591F-1B90-49E0-877D-21E305DFBC7F}"/>
                  </a:ext>
                </a:extLst>
              </p:cNvPr>
              <p:cNvSpPr txBox="1"/>
              <p:nvPr/>
            </p:nvSpPr>
            <p:spPr>
              <a:xfrm>
                <a:off x="7322530" y="4673657"/>
                <a:ext cx="411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037851A7-08AF-49BB-B580-6DAA902B93DF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313" y="467365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037851A7-08AF-49BB-B580-6DAA902B93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1313" y="4673657"/>
                    <a:ext cx="38953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D5934C-63B2-450E-B74F-8659E55F835B}"/>
                  </a:ext>
                </a:extLst>
              </p:cNvPr>
              <p:cNvSpPr txBox="1"/>
              <p:nvPr/>
            </p:nvSpPr>
            <p:spPr>
              <a:xfrm>
                <a:off x="8017855" y="4673657"/>
                <a:ext cx="411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920DF9-01BE-42D4-AF4A-B5FC297C1228}"/>
              </a:ext>
            </a:extLst>
          </p:cNvPr>
          <p:cNvGrpSpPr/>
          <p:nvPr/>
        </p:nvGrpSpPr>
        <p:grpSpPr>
          <a:xfrm>
            <a:off x="8669854" y="3822999"/>
            <a:ext cx="3278343" cy="2757142"/>
            <a:chOff x="8117404" y="3822999"/>
            <a:chExt cx="3278343" cy="275714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D00304D-F7DA-4D35-A22F-620835702935}"/>
                </a:ext>
              </a:extLst>
            </p:cNvPr>
            <p:cNvGrpSpPr/>
            <p:nvPr/>
          </p:nvGrpSpPr>
          <p:grpSpPr>
            <a:xfrm flipH="1">
              <a:off x="11289729" y="3822999"/>
              <a:ext cx="106018" cy="2757142"/>
              <a:chOff x="7252465" y="3865908"/>
              <a:chExt cx="106018" cy="2757142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C9BAED64-062F-42CB-AE6C-C13373A0E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71EF7E6-14E6-41AC-9BA7-9475D790F7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59A9A87-C4F4-4AB0-942D-05CD66FC48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8F6442A-F86D-40CE-B832-C9FF44E5EBAB}"/>
                </a:ext>
              </a:extLst>
            </p:cNvPr>
            <p:cNvGrpSpPr/>
            <p:nvPr/>
          </p:nvGrpSpPr>
          <p:grpSpPr>
            <a:xfrm>
              <a:off x="8280119" y="3845761"/>
              <a:ext cx="1166191" cy="2696664"/>
              <a:chOff x="12191999" y="2502736"/>
              <a:chExt cx="1166191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305E8026-1F00-48DF-B4D2-4E8549E292F2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305E8026-1F00-48DF-B4D2-4E8549E292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D884AE-21BF-4602-89ED-33323C1C8ED9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D884AE-21BF-4602-89ED-33323C1C8E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C6AA4BC8-27DB-4AC8-A455-9144B7BEE946}"/>
                      </a:ext>
                    </a:extLst>
                  </p:cNvPr>
                  <p:cNvSpPr txBox="1"/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C6AA4BC8-27DB-4AC8-A455-9144B7BEE9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52BBD90-CC78-4F93-A3BD-7CD94B79407E}"/>
                </a:ext>
              </a:extLst>
            </p:cNvPr>
            <p:cNvGrpSpPr/>
            <p:nvPr/>
          </p:nvGrpSpPr>
          <p:grpSpPr>
            <a:xfrm>
              <a:off x="10051431" y="3845761"/>
              <a:ext cx="1166191" cy="2715580"/>
              <a:chOff x="13963311" y="2502736"/>
              <a:chExt cx="1166191" cy="2715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20CD28F-5C7B-4292-B385-C54D6DDE63DA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20CD28F-5C7B-4292-B385-C54D6DDE6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AECF26D0-8B28-4846-80B5-0E63486B736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AECF26D0-8B28-4846-80B5-0E63486B73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DE9E97F-B112-4FE9-B395-1C0D58ED6A6A}"/>
                      </a:ext>
                    </a:extLst>
                  </p:cNvPr>
                  <p:cNvSpPr txBox="1"/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DE9E97F-B112-4FE9-B395-1C0D58ED6A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92CD5C8-0570-4854-AF6C-5D7037C67FE7}"/>
                </a:ext>
              </a:extLst>
            </p:cNvPr>
            <p:cNvGrpSpPr/>
            <p:nvPr/>
          </p:nvGrpSpPr>
          <p:grpSpPr>
            <a:xfrm>
              <a:off x="9554105" y="4145212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36C1CE7-7F76-4327-8DB4-B6067733E10E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36C1CE7-7F76-4327-8DB4-B6067733E1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87F9ED8-CFAC-4A53-9997-B3784CDFEFBA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87F9ED8-CFAC-4A53-9997-B3784CDFEF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42AED7E-24F5-4697-BA8E-335511E41DB7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42AED7E-24F5-4697-BA8E-335511E41D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9194E26-FFCD-4680-B4FF-FF126D113D5D}"/>
                </a:ext>
              </a:extLst>
            </p:cNvPr>
            <p:cNvGrpSpPr/>
            <p:nvPr/>
          </p:nvGrpSpPr>
          <p:grpSpPr>
            <a:xfrm>
              <a:off x="8117404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E7A8807-E13B-4C77-8736-ABAD805FD5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A7BE0D7-6465-4DC4-82B6-82B7E14FDD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26570BD-00B6-473D-BC89-4584B98846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615012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/>
              <p:nvPr/>
            </p:nvSpPr>
            <p:spPr>
              <a:xfrm>
                <a:off x="5381625" y="4890761"/>
                <a:ext cx="181637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625" y="4890761"/>
                <a:ext cx="1816376" cy="799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920DF9-01BE-42D4-AF4A-B5FC297C1228}"/>
              </a:ext>
            </a:extLst>
          </p:cNvPr>
          <p:cNvGrpSpPr/>
          <p:nvPr/>
        </p:nvGrpSpPr>
        <p:grpSpPr>
          <a:xfrm>
            <a:off x="8669854" y="3822999"/>
            <a:ext cx="3278343" cy="2757142"/>
            <a:chOff x="8117404" y="3822999"/>
            <a:chExt cx="3278343" cy="275714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D00304D-F7DA-4D35-A22F-620835702935}"/>
                </a:ext>
              </a:extLst>
            </p:cNvPr>
            <p:cNvGrpSpPr/>
            <p:nvPr/>
          </p:nvGrpSpPr>
          <p:grpSpPr>
            <a:xfrm flipH="1">
              <a:off x="11289729" y="3822999"/>
              <a:ext cx="106018" cy="2757142"/>
              <a:chOff x="7252465" y="3865908"/>
              <a:chExt cx="106018" cy="2757142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C9BAED64-062F-42CB-AE6C-C13373A0E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71EF7E6-14E6-41AC-9BA7-9475D790F7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59A9A87-C4F4-4AB0-942D-05CD66FC48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8F6442A-F86D-40CE-B832-C9FF44E5EBAB}"/>
                </a:ext>
              </a:extLst>
            </p:cNvPr>
            <p:cNvGrpSpPr/>
            <p:nvPr/>
          </p:nvGrpSpPr>
          <p:grpSpPr>
            <a:xfrm>
              <a:off x="8280119" y="3845761"/>
              <a:ext cx="1166191" cy="2696664"/>
              <a:chOff x="12191999" y="2502736"/>
              <a:chExt cx="1166191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305E8026-1F00-48DF-B4D2-4E8549E292F2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305E8026-1F00-48DF-B4D2-4E8549E292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D884AE-21BF-4602-89ED-33323C1C8ED9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D884AE-21BF-4602-89ED-33323C1C8E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C6AA4BC8-27DB-4AC8-A455-9144B7BEE946}"/>
                      </a:ext>
                    </a:extLst>
                  </p:cNvPr>
                  <p:cNvSpPr txBox="1"/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C6AA4BC8-27DB-4AC8-A455-9144B7BEE9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52BBD90-CC78-4F93-A3BD-7CD94B79407E}"/>
                </a:ext>
              </a:extLst>
            </p:cNvPr>
            <p:cNvGrpSpPr/>
            <p:nvPr/>
          </p:nvGrpSpPr>
          <p:grpSpPr>
            <a:xfrm>
              <a:off x="10051431" y="3845761"/>
              <a:ext cx="1166191" cy="2715580"/>
              <a:chOff x="13963311" y="2502736"/>
              <a:chExt cx="1166191" cy="2715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20CD28F-5C7B-4292-B385-C54D6DDE63DA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20CD28F-5C7B-4292-B385-C54D6DDE6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AECF26D0-8B28-4846-80B5-0E63486B736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AECF26D0-8B28-4846-80B5-0E63486B73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DE9E97F-B112-4FE9-B395-1C0D58ED6A6A}"/>
                      </a:ext>
                    </a:extLst>
                  </p:cNvPr>
                  <p:cNvSpPr txBox="1"/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DE9E97F-B112-4FE9-B395-1C0D58ED6A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92CD5C8-0570-4854-AF6C-5D7037C67FE7}"/>
                </a:ext>
              </a:extLst>
            </p:cNvPr>
            <p:cNvGrpSpPr/>
            <p:nvPr/>
          </p:nvGrpSpPr>
          <p:grpSpPr>
            <a:xfrm>
              <a:off x="9554105" y="4145212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36C1CE7-7F76-4327-8DB4-B6067733E10E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36C1CE7-7F76-4327-8DB4-B6067733E1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87F9ED8-CFAC-4A53-9997-B3784CDFEFBA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87F9ED8-CFAC-4A53-9997-B3784CDFEF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42AED7E-24F5-4697-BA8E-335511E41DB7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42AED7E-24F5-4697-BA8E-335511E41D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9194E26-FFCD-4680-B4FF-FF126D113D5D}"/>
                </a:ext>
              </a:extLst>
            </p:cNvPr>
            <p:cNvGrpSpPr/>
            <p:nvPr/>
          </p:nvGrpSpPr>
          <p:grpSpPr>
            <a:xfrm>
              <a:off x="8117404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E7A8807-E13B-4C77-8736-ABAD805FD5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A7BE0D7-6465-4DC4-82B6-82B7E14FDD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26570BD-00B6-473D-BC89-4584B98846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BE1870-9F58-4161-A128-2FA4E488801F}"/>
                  </a:ext>
                </a:extLst>
              </p:cNvPr>
              <p:cNvSpPr txBox="1"/>
              <p:nvPr/>
            </p:nvSpPr>
            <p:spPr>
              <a:xfrm>
                <a:off x="7442816" y="4976669"/>
                <a:ext cx="8594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BE1870-9F58-4161-A128-2FA4E4888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816" y="4976669"/>
                <a:ext cx="859445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86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 descr="Background pattern&#10;&#10;Description automatically generated">
            <a:extLst>
              <a:ext uri="{FF2B5EF4-FFF2-40B4-BE49-F238E27FC236}">
                <a16:creationId xmlns:a16="http://schemas.microsoft.com/office/drawing/2014/main" id="{E4A92CD9-2429-400B-8186-781708AEF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4216405F-4858-4E5E-B585-8B11628EAEF1}"/>
              </a:ext>
            </a:extLst>
          </p:cNvPr>
          <p:cNvGrpSpPr/>
          <p:nvPr/>
        </p:nvGrpSpPr>
        <p:grpSpPr>
          <a:xfrm>
            <a:off x="2137429" y="2265642"/>
            <a:ext cx="8287684" cy="942976"/>
            <a:chOff x="3680479" y="2246592"/>
            <a:chExt cx="8287684" cy="9429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A33AE06-9F3C-494C-A28F-546E45BF4405}"/>
                    </a:ext>
                  </a:extLst>
                </p:cNvPr>
                <p:cNvSpPr txBox="1"/>
                <p:nvPr/>
              </p:nvSpPr>
              <p:spPr>
                <a:xfrm>
                  <a:off x="8322987" y="2387541"/>
                  <a:ext cx="1554438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A33AE06-9F3C-494C-A28F-546E45BF4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2987" y="2387541"/>
                  <a:ext cx="1554438" cy="772263"/>
                </a:xfrm>
                <a:prstGeom prst="rect">
                  <a:avLst/>
                </a:prstGeom>
                <a:blipFill>
                  <a:blip r:embed="rId3"/>
                  <a:stretch>
                    <a:fillRect l="-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E90F72A-2DA7-4240-A59D-B624BDDAE826}"/>
                    </a:ext>
                  </a:extLst>
                </p:cNvPr>
                <p:cNvSpPr txBox="1"/>
                <p:nvPr/>
              </p:nvSpPr>
              <p:spPr>
                <a:xfrm>
                  <a:off x="7605607" y="2507239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E90F72A-2DA7-4240-A59D-B624BDDAE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5607" y="2507239"/>
                  <a:ext cx="73342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34A10E5-E92E-43F8-97CE-3F63B34FFD7B}"/>
                </a:ext>
              </a:extLst>
            </p:cNvPr>
            <p:cNvGrpSpPr/>
            <p:nvPr/>
          </p:nvGrpSpPr>
          <p:grpSpPr>
            <a:xfrm>
              <a:off x="8187669" y="2246592"/>
              <a:ext cx="104776" cy="942976"/>
              <a:chOff x="8248650" y="1676400"/>
              <a:chExt cx="104776" cy="249555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6424DAC-C015-4C16-B358-879C4170A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8524E79-CD46-4183-91BA-FF44AEC2F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CEB5D1B-1BB9-41C8-81F2-A86B498823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14D712-0339-426E-A504-5C2EBDC4861C}"/>
                </a:ext>
              </a:extLst>
            </p:cNvPr>
            <p:cNvGrpSpPr/>
            <p:nvPr/>
          </p:nvGrpSpPr>
          <p:grpSpPr>
            <a:xfrm flipH="1">
              <a:off x="11863387" y="2246592"/>
              <a:ext cx="104776" cy="942976"/>
              <a:chOff x="8248650" y="1676400"/>
              <a:chExt cx="104776" cy="2495550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029570E-4ED3-4C6C-9A7C-558294F87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B27FCF3-E50A-4FF0-B35C-CFC0F2AA23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7C89A03-8FCF-4CDF-9617-573D470ECB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902868C-D376-48E3-9D8B-6FD5AFACD4C9}"/>
                    </a:ext>
                  </a:extLst>
                </p:cNvPr>
                <p:cNvSpPr txBox="1"/>
                <p:nvPr/>
              </p:nvSpPr>
              <p:spPr>
                <a:xfrm>
                  <a:off x="9942287" y="2502637"/>
                  <a:ext cx="28751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902868C-D376-48E3-9D8B-6FD5AFACD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287" y="2502637"/>
                  <a:ext cx="28751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FC3308B-66FB-46E6-84A6-65C8D2E2496F}"/>
                    </a:ext>
                  </a:extLst>
                </p:cNvPr>
                <p:cNvSpPr txBox="1"/>
                <p:nvPr/>
              </p:nvSpPr>
              <p:spPr>
                <a:xfrm>
                  <a:off x="10294662" y="2387541"/>
                  <a:ext cx="1535388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FC3308B-66FB-46E6-84A6-65C8D2E24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4662" y="2387541"/>
                  <a:ext cx="1535388" cy="772263"/>
                </a:xfrm>
                <a:prstGeom prst="rect">
                  <a:avLst/>
                </a:prstGeom>
                <a:blipFill>
                  <a:blip r:embed="rId6"/>
                  <a:stretch>
                    <a:fillRect l="-397" r="-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8DA61AD-98EE-4BE7-8888-28807E714416}"/>
                    </a:ext>
                  </a:extLst>
                </p:cNvPr>
                <p:cNvSpPr txBox="1"/>
                <p:nvPr/>
              </p:nvSpPr>
              <p:spPr>
                <a:xfrm>
                  <a:off x="3680479" y="2394595"/>
                  <a:ext cx="4034771" cy="6448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  <m:d>
                          <m:d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8DA61AD-98EE-4BE7-8888-28807E714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479" y="2394595"/>
                  <a:ext cx="4034771" cy="644857"/>
                </a:xfrm>
                <a:prstGeom prst="rect">
                  <a:avLst/>
                </a:prstGeom>
                <a:blipFill>
                  <a:blip r:embed="rId7"/>
                  <a:stretch>
                    <a:fillRect l="-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6193BC4B-1882-4311-B550-D78173347AAD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FE11E59-4CC0-42E8-8929-9F267D4744DD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467186AB-7442-4722-9695-B74F502B4027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467186AB-7442-4722-9695-B74F502B40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FBEF8DA-1897-411B-88B2-30B4CCE34EFD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FBEF8DA-1897-411B-88B2-30B4CCE34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C092D77-DD83-4C0E-B7AB-BF8F5A2AAD74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C092D77-DD83-4C0E-B7AB-BF8F5A2AA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50549FF-A60E-4D1A-8F34-A9734ADC1EDE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32772497-0CAF-45E3-A888-A8D9F2B6F950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32772497-0CAF-45E3-A888-A8D9F2B6F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05DC3B0-6F0A-4DE4-B984-40C86579F966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05DC3B0-6F0A-4DE4-B984-40C86579F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3BCD275-795F-4BD7-BF9C-2BD808071486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3BCD275-795F-4BD7-BF9C-2BD80807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338438A-5213-47F9-A9B4-EEB7B9DC8CE9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338438A-5213-47F9-A9B4-EEB7B9DC8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1518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/>
              <p:nvPr/>
            </p:nvSpPr>
            <p:spPr>
              <a:xfrm>
                <a:off x="5381625" y="4890761"/>
                <a:ext cx="181637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625" y="4890761"/>
                <a:ext cx="1816376" cy="799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BE1870-9F58-4161-A128-2FA4E488801F}"/>
                  </a:ext>
                </a:extLst>
              </p:cNvPr>
              <p:cNvSpPr txBox="1"/>
              <p:nvPr/>
            </p:nvSpPr>
            <p:spPr>
              <a:xfrm>
                <a:off x="7442816" y="4976669"/>
                <a:ext cx="8594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BE1870-9F58-4161-A128-2FA4E4888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816" y="4976669"/>
                <a:ext cx="8594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BFC61C-0D96-43BF-825E-8354D4AE72CD}"/>
                  </a:ext>
                </a:extLst>
              </p:cNvPr>
              <p:cNvSpPr txBox="1"/>
              <p:nvPr/>
            </p:nvSpPr>
            <p:spPr>
              <a:xfrm>
                <a:off x="9601698" y="4843844"/>
                <a:ext cx="1414654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BFC61C-0D96-43BF-825E-8354D4AE7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698" y="4843844"/>
                <a:ext cx="1414654" cy="715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0818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98A31-A56F-4995-9F1B-97AE7397D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/>
              <p:nvPr/>
            </p:nvSpPr>
            <p:spPr>
              <a:xfrm>
                <a:off x="5986271" y="4890761"/>
                <a:ext cx="4195954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4890761"/>
                <a:ext cx="4195954" cy="799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9551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/>
              <p:nvPr/>
            </p:nvSpPr>
            <p:spPr>
              <a:xfrm>
                <a:off x="5986271" y="2308920"/>
                <a:ext cx="4348354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89950-BD8E-48C5-ACC9-B1C6E3B5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2308920"/>
                <a:ext cx="4348354" cy="799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5F22B-4B2D-4EE5-B8EE-AE151B29B61F}"/>
                  </a:ext>
                </a:extLst>
              </p:cNvPr>
              <p:cNvSpPr txBox="1"/>
              <p:nvPr/>
            </p:nvSpPr>
            <p:spPr>
              <a:xfrm>
                <a:off x="5986271" y="3476345"/>
                <a:ext cx="5353051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5F22B-4B2D-4EE5-B8EE-AE151B29B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3476345"/>
                <a:ext cx="5353051" cy="822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7AF220-0316-4D5E-BB9F-8388705794F1}"/>
                  </a:ext>
                </a:extLst>
              </p:cNvPr>
              <p:cNvSpPr txBox="1"/>
              <p:nvPr/>
            </p:nvSpPr>
            <p:spPr>
              <a:xfrm>
                <a:off x="5986271" y="1118861"/>
                <a:ext cx="4670978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7AF220-0316-4D5E-BB9F-83887057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1118861"/>
                <a:ext cx="4670978" cy="8225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3A2075-5B41-4AB2-83E8-E83F4CFCBD63}"/>
                  </a:ext>
                </a:extLst>
              </p:cNvPr>
              <p:cNvSpPr txBox="1"/>
              <p:nvPr/>
            </p:nvSpPr>
            <p:spPr>
              <a:xfrm>
                <a:off x="5994123" y="4666404"/>
                <a:ext cx="6121677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3A2075-5B41-4AB2-83E8-E83F4CFC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123" y="4666404"/>
                <a:ext cx="6121677" cy="737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0573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305211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5F22B-4B2D-4EE5-B8EE-AE151B29B61F}"/>
                  </a:ext>
                </a:extLst>
              </p:cNvPr>
              <p:cNvSpPr txBox="1"/>
              <p:nvPr/>
            </p:nvSpPr>
            <p:spPr>
              <a:xfrm>
                <a:off x="5870299" y="4557630"/>
                <a:ext cx="5353051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5F22B-4B2D-4EE5-B8EE-AE151B29B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99" y="4557630"/>
                <a:ext cx="5353051" cy="8225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8B73E3-5D87-4E78-9BB0-4A9F661E330F}"/>
                  </a:ext>
                </a:extLst>
              </p:cNvPr>
              <p:cNvSpPr txBox="1"/>
              <p:nvPr/>
            </p:nvSpPr>
            <p:spPr>
              <a:xfrm>
                <a:off x="5870299" y="2237287"/>
                <a:ext cx="3197501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8B73E3-5D87-4E78-9BB0-4A9F661E3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99" y="2237287"/>
                <a:ext cx="3197501" cy="799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980CBA-F918-41AD-BFF0-FE0202CF9C1B}"/>
                  </a:ext>
                </a:extLst>
              </p:cNvPr>
              <p:cNvSpPr txBox="1"/>
              <p:nvPr/>
            </p:nvSpPr>
            <p:spPr>
              <a:xfrm>
                <a:off x="5870299" y="3437854"/>
                <a:ext cx="3416576" cy="719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980CBA-F918-41AD-BFF0-FE0202CF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99" y="3437854"/>
                <a:ext cx="3416576" cy="719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7AE0EA-CE4D-4F4F-8783-61153E6E404F}"/>
                  </a:ext>
                </a:extLst>
              </p:cNvPr>
              <p:cNvSpPr txBox="1"/>
              <p:nvPr/>
            </p:nvSpPr>
            <p:spPr>
              <a:xfrm>
                <a:off x="469624" y="3360843"/>
                <a:ext cx="4591050" cy="2874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7AE0EA-CE4D-4F4F-8783-61153E6E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24" y="3360843"/>
                <a:ext cx="4591050" cy="28742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1A39BA-CF5C-4C5E-AA7C-FFA10BDEBF26}"/>
                  </a:ext>
                </a:extLst>
              </p:cNvPr>
              <p:cNvSpPr txBox="1"/>
              <p:nvPr/>
            </p:nvSpPr>
            <p:spPr>
              <a:xfrm>
                <a:off x="5870299" y="5780829"/>
                <a:ext cx="5067300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1A39BA-CF5C-4C5E-AA7C-FFA10BDEB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99" y="5780829"/>
                <a:ext cx="5067300" cy="737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9E495F-1DAD-40DF-A7DE-E08E1495938F}"/>
                  </a:ext>
                </a:extLst>
              </p:cNvPr>
              <p:cNvSpPr txBox="1"/>
              <p:nvPr/>
            </p:nvSpPr>
            <p:spPr>
              <a:xfrm>
                <a:off x="5870299" y="1014086"/>
                <a:ext cx="3997601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9E495F-1DAD-40DF-A7DE-E08E14959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99" y="1014086"/>
                <a:ext cx="3997601" cy="8225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0953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0F6FB6-7F60-4812-9DDB-1C292CEBE95A}"/>
              </a:ext>
            </a:extLst>
          </p:cNvPr>
          <p:cNvCxnSpPr>
            <a:cxnSpLocks/>
          </p:cNvCxnSpPr>
          <p:nvPr/>
        </p:nvCxnSpPr>
        <p:spPr>
          <a:xfrm>
            <a:off x="6448425" y="3496608"/>
            <a:ext cx="4972050" cy="0"/>
          </a:xfrm>
          <a:prstGeom prst="line">
            <a:avLst/>
          </a:prstGeom>
          <a:ln w="3810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9FC48B-025D-4331-9E8F-9E31113FDA0A}"/>
              </a:ext>
            </a:extLst>
          </p:cNvPr>
          <p:cNvSpPr txBox="1"/>
          <p:nvPr/>
        </p:nvSpPr>
        <p:spPr>
          <a:xfrm>
            <a:off x="5357459" y="2470724"/>
            <a:ext cx="7096832" cy="788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arajita" panose="02020603050405020304" pitchFamily="18" charset="0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0824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705845-680B-458B-B27E-531F5F402DE8}"/>
                  </a:ext>
                </a:extLst>
              </p14:cNvPr>
              <p14:cNvContentPartPr/>
              <p14:nvPr/>
            </p14:nvContentPartPr>
            <p14:xfrm>
              <a:off x="-317745" y="624706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705845-680B-458B-B27E-531F5F402D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26385" y="62384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D22164-EEBC-42B6-826C-06CB2C443178}"/>
                  </a:ext>
                </a:extLst>
              </p:cNvPr>
              <p:cNvSpPr txBox="1"/>
              <p:nvPr/>
            </p:nvSpPr>
            <p:spPr>
              <a:xfrm>
                <a:off x="7600951" y="2651339"/>
                <a:ext cx="345757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m:rPr>
                                    <m:nor/>
                                  </m:rP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⊙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D22164-EEBC-42B6-826C-06CB2C443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1" y="2651339"/>
                <a:ext cx="3457574" cy="369332"/>
              </a:xfrm>
              <a:prstGeom prst="rect">
                <a:avLst/>
              </a:prstGeom>
              <a:blipFill>
                <a:blip r:embed="rId4"/>
                <a:stretch>
                  <a:fillRect l="-3175" t="-1639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2CFCC3-B28D-491B-B7D9-331822AE7618}"/>
                  </a:ext>
                </a:extLst>
              </p:cNvPr>
              <p:cNvSpPr txBox="1"/>
              <p:nvPr/>
            </p:nvSpPr>
            <p:spPr>
              <a:xfrm>
                <a:off x="7600951" y="4387447"/>
                <a:ext cx="2647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2CFCC3-B28D-491B-B7D9-331822AE7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1" y="4387447"/>
                <a:ext cx="2647949" cy="369332"/>
              </a:xfrm>
              <a:prstGeom prst="rect">
                <a:avLst/>
              </a:prstGeom>
              <a:blipFill>
                <a:blip r:embed="rId5"/>
                <a:stretch>
                  <a:fillRect l="-414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19ADD96-6BFA-4D57-9681-5866DFD2096F}"/>
              </a:ext>
            </a:extLst>
          </p:cNvPr>
          <p:cNvSpPr txBox="1"/>
          <p:nvPr/>
        </p:nvSpPr>
        <p:spPr>
          <a:xfrm>
            <a:off x="6257925" y="819150"/>
            <a:ext cx="3972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Signatura Monoline Script" panose="02000506000000020004" pitchFamily="2" charset="0"/>
              </a:rPr>
              <a:t>Function</a:t>
            </a:r>
            <a:r>
              <a:rPr lang="en-US" sz="4000" b="1" dirty="0">
                <a:solidFill>
                  <a:schemeClr val="bg1"/>
                </a:solidFill>
                <a:latin typeface="Signatura Monoline Script" panose="02000506000000020004" pitchFamily="2" charset="0"/>
              </a:rPr>
              <a:t> </a:t>
            </a:r>
            <a:r>
              <a:rPr lang="en-US" sz="4000" b="1" dirty="0">
                <a:solidFill>
                  <a:srgbClr val="00B0F0"/>
                </a:solidFill>
                <a:latin typeface="Signatura Monoline Script" panose="02000506000000020004" pitchFamily="2" charset="0"/>
              </a:rPr>
              <a:t>Forward-Propagation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341A24-9162-46EF-A150-631901C0FA3C}"/>
                  </a:ext>
                </a:extLst>
              </p:cNvPr>
              <p:cNvSpPr txBox="1"/>
              <p:nvPr/>
            </p:nvSpPr>
            <p:spPr>
              <a:xfrm>
                <a:off x="6800850" y="1460714"/>
                <a:ext cx="12096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341A24-9162-46EF-A150-631901C0F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0" y="1460714"/>
                <a:ext cx="1209675" cy="369332"/>
              </a:xfrm>
              <a:prstGeom prst="rect">
                <a:avLst/>
              </a:prstGeom>
              <a:blipFill>
                <a:blip r:embed="rId6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06304F2-CC5A-45DC-AC92-65FFC64F2144}"/>
              </a:ext>
            </a:extLst>
          </p:cNvPr>
          <p:cNvSpPr txBox="1"/>
          <p:nvPr/>
        </p:nvSpPr>
        <p:spPr>
          <a:xfrm>
            <a:off x="6800850" y="5122128"/>
            <a:ext cx="888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Signatura Monoline Script" panose="02000506000000020004" pitchFamily="2" charset="0"/>
              </a:rPr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8D99E1-CEB3-4EB5-AB0C-0A9779D4CA8E}"/>
                  </a:ext>
                </a:extLst>
              </p:cNvPr>
              <p:cNvSpPr txBox="1"/>
              <p:nvPr/>
            </p:nvSpPr>
            <p:spPr>
              <a:xfrm>
                <a:off x="7805738" y="5196602"/>
                <a:ext cx="70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8D99E1-CEB3-4EB5-AB0C-0A9779D4C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38" y="5196602"/>
                <a:ext cx="709612" cy="461665"/>
              </a:xfrm>
              <a:prstGeom prst="rect">
                <a:avLst/>
              </a:prstGeom>
              <a:blipFill>
                <a:blip r:embed="rId7"/>
                <a:stretch>
                  <a:fillRect l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ACFF25-A4B9-4A2D-B1A1-648D962C31F6}"/>
              </a:ext>
            </a:extLst>
          </p:cNvPr>
          <p:cNvSpPr txBox="1"/>
          <p:nvPr/>
        </p:nvSpPr>
        <p:spPr>
          <a:xfrm>
            <a:off x="6800850" y="1724025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Signatura Monoline Script" panose="02000506000000020004" pitchFamily="2" charset="0"/>
              </a:rPr>
              <a:t>from</a:t>
            </a:r>
            <a:r>
              <a:rPr lang="en-US" sz="4000" b="1" dirty="0">
                <a:solidFill>
                  <a:schemeClr val="bg1"/>
                </a:solidFill>
                <a:latin typeface="Signatura Monoline Script" panose="02000506000000020004" pitchFamily="2" charset="0"/>
              </a:rPr>
              <a:t>       </a:t>
            </a:r>
            <a:r>
              <a:rPr lang="en-US" sz="4000" b="1" dirty="0">
                <a:solidFill>
                  <a:srgbClr val="FFC000"/>
                </a:solidFill>
                <a:latin typeface="Signatura Monoline Script" panose="02000506000000020004" pitchFamily="2" charset="0"/>
              </a:rPr>
              <a:t>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7C7A94-30F3-425A-8956-5B25AAED0A59}"/>
                  </a:ext>
                </a:extLst>
              </p:cNvPr>
              <p:cNvSpPr txBox="1"/>
              <p:nvPr/>
            </p:nvSpPr>
            <p:spPr>
              <a:xfrm>
                <a:off x="7600951" y="183218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7C7A94-30F3-425A-8956-5B25AAED0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1" y="1832189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 l="-12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FFF974-D236-41D4-90BE-D9C204E101AF}"/>
                  </a:ext>
                </a:extLst>
              </p:cNvPr>
              <p:cNvSpPr txBox="1"/>
              <p:nvPr/>
            </p:nvSpPr>
            <p:spPr>
              <a:xfrm>
                <a:off x="8905875" y="1813139"/>
                <a:ext cx="14954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FFF974-D236-41D4-90BE-D9C204E1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875" y="1813139"/>
                <a:ext cx="1495425" cy="369332"/>
              </a:xfrm>
              <a:prstGeom prst="rect">
                <a:avLst/>
              </a:prstGeom>
              <a:blipFill>
                <a:blip r:embed="rId9"/>
                <a:stretch>
                  <a:fillRect l="-734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7BE31B0-6E23-4F30-B3F3-B4E1E6E90542}"/>
              </a:ext>
            </a:extLst>
          </p:cNvPr>
          <p:cNvSpPr txBox="1"/>
          <p:nvPr/>
        </p:nvSpPr>
        <p:spPr>
          <a:xfrm>
            <a:off x="9839325" y="1685925"/>
            <a:ext cx="27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eestyle Script" panose="030804020302050B0404" pitchFamily="66" charset="0"/>
                <a:ea typeface="STCaiyun" panose="020B0503020204020204" pitchFamily="2" charset="-122"/>
              </a:rPr>
              <a:t>,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306208-2443-49C5-B694-246C8EA2EB1F}"/>
              </a:ext>
            </a:extLst>
          </p:cNvPr>
          <p:cNvGrpSpPr/>
          <p:nvPr/>
        </p:nvGrpSpPr>
        <p:grpSpPr>
          <a:xfrm>
            <a:off x="6800850" y="3400425"/>
            <a:ext cx="965044" cy="745986"/>
            <a:chOff x="6800850" y="4429125"/>
            <a:chExt cx="965044" cy="7459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7EB9D6-570F-4850-9328-35A3C95558F5}"/>
                </a:ext>
              </a:extLst>
            </p:cNvPr>
            <p:cNvSpPr txBox="1"/>
            <p:nvPr/>
          </p:nvSpPr>
          <p:spPr>
            <a:xfrm>
              <a:off x="6800850" y="4467225"/>
              <a:ext cx="7200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C000"/>
                  </a:solidFill>
                  <a:latin typeface="Signatura Monoline Script" panose="02000506000000020004" pitchFamily="2" charset="0"/>
                </a:rPr>
                <a:t>then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164A4B-DB37-40F8-B2F9-E506BA6F490F}"/>
                </a:ext>
              </a:extLst>
            </p:cNvPr>
            <p:cNvSpPr txBox="1"/>
            <p:nvPr/>
          </p:nvSpPr>
          <p:spPr>
            <a:xfrm>
              <a:off x="7486650" y="4429125"/>
              <a:ext cx="279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eestyle Script" panose="030804020302050B0404" pitchFamily="66" charset="0"/>
                  <a:ea typeface="STCaiyun" panose="020B0503020204020204" pitchFamily="2" charset="-122"/>
                </a:rPr>
                <a:t>,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8F0F23D-0545-4651-AB30-4571E57B8379}"/>
              </a:ext>
            </a:extLst>
          </p:cNvPr>
          <p:cNvSpPr txBox="1"/>
          <p:nvPr/>
        </p:nvSpPr>
        <p:spPr>
          <a:xfrm>
            <a:off x="6257925" y="285750"/>
            <a:ext cx="2146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ignatura Monoline Script" panose="02000506000000020004" pitchFamily="2" charset="0"/>
              </a:rPr>
              <a:t>initialize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79408C-C9C3-4656-B02D-51586AE364D9}"/>
                  </a:ext>
                </a:extLst>
              </p:cNvPr>
              <p:cNvSpPr txBox="1"/>
              <p:nvPr/>
            </p:nvSpPr>
            <p:spPr>
              <a:xfrm>
                <a:off x="8515350" y="400050"/>
                <a:ext cx="131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79408C-C9C3-4656-B02D-51586AE36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0" y="400050"/>
                <a:ext cx="1319848" cy="369332"/>
              </a:xfrm>
              <a:prstGeom prst="rect">
                <a:avLst/>
              </a:prstGeom>
              <a:blipFill>
                <a:blip r:embed="rId10"/>
                <a:stretch>
                  <a:fillRect l="-833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757A6B3-A49C-4122-A113-67A41962CEE8}"/>
                  </a:ext>
                </a:extLst>
              </p:cNvPr>
              <p:cNvSpPr txBox="1"/>
              <p:nvPr/>
            </p:nvSpPr>
            <p:spPr>
              <a:xfrm>
                <a:off x="7600951" y="3079964"/>
                <a:ext cx="17906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757A6B3-A49C-4122-A113-67A41962C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1" y="3079964"/>
                <a:ext cx="1790699" cy="369332"/>
              </a:xfrm>
              <a:prstGeom prst="rect">
                <a:avLst/>
              </a:prstGeom>
              <a:blipFill>
                <a:blip r:embed="rId11"/>
                <a:stretch>
                  <a:fillRect l="-612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9A281C-F6B3-40E0-A86B-BBFEB540897E}"/>
                  </a:ext>
                </a:extLst>
              </p:cNvPr>
              <p:cNvSpPr txBox="1"/>
              <p:nvPr/>
            </p:nvSpPr>
            <p:spPr>
              <a:xfrm>
                <a:off x="7600951" y="4813514"/>
                <a:ext cx="17906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9A281C-F6B3-40E0-A86B-BBFEB540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1" y="4813514"/>
                <a:ext cx="1790699" cy="369332"/>
              </a:xfrm>
              <a:prstGeom prst="rect">
                <a:avLst/>
              </a:prstGeom>
              <a:blipFill>
                <a:blip r:embed="rId12"/>
                <a:stretch>
                  <a:fillRect l="-612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9DEABF-CF6B-4618-8D11-6FF66A154DFC}"/>
                  </a:ext>
                </a:extLst>
              </p:cNvPr>
              <p:cNvSpPr txBox="1"/>
              <p:nvPr/>
            </p:nvSpPr>
            <p:spPr>
              <a:xfrm>
                <a:off x="7600951" y="2241764"/>
                <a:ext cx="22478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9DEABF-CF6B-4618-8D11-6FF66A154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1" y="2241764"/>
                <a:ext cx="2247899" cy="369332"/>
              </a:xfrm>
              <a:prstGeom prst="rect">
                <a:avLst/>
              </a:prstGeom>
              <a:blipFill>
                <a:blip r:embed="rId13"/>
                <a:stretch>
                  <a:fillRect l="-487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9AAB350-78E1-4718-BD09-BFB76432CF53}"/>
                  </a:ext>
                </a:extLst>
              </p:cNvPr>
              <p:cNvSpPr txBox="1"/>
              <p:nvPr/>
            </p:nvSpPr>
            <p:spPr>
              <a:xfrm>
                <a:off x="7600951" y="3965788"/>
                <a:ext cx="357187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9AAB350-78E1-4718-BD09-BFB76432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1" y="3965788"/>
                <a:ext cx="3571874" cy="369332"/>
              </a:xfrm>
              <a:prstGeom prst="rect">
                <a:avLst/>
              </a:prstGeom>
              <a:blipFill>
                <a:blip r:embed="rId14"/>
                <a:stretch>
                  <a:fillRect l="-3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54F51-A6FB-439A-8098-2B0DE7DE046C}"/>
                  </a:ext>
                </a:extLst>
              </p:cNvPr>
              <p:cNvSpPr txBox="1"/>
              <p:nvPr/>
            </p:nvSpPr>
            <p:spPr>
              <a:xfrm>
                <a:off x="10177099" y="904875"/>
                <a:ext cx="9546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54F51-A6FB-439A-8098-2B0DE7DE0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099" y="904875"/>
                <a:ext cx="954685" cy="369332"/>
              </a:xfrm>
              <a:prstGeom prst="rect">
                <a:avLst/>
              </a:prstGeom>
              <a:blipFill>
                <a:blip r:embed="rId1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340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705845-680B-458B-B27E-531F5F402DE8}"/>
                  </a:ext>
                </a:extLst>
              </p14:cNvPr>
              <p14:cNvContentPartPr/>
              <p14:nvPr/>
            </p14:nvContentPartPr>
            <p14:xfrm>
              <a:off x="-317745" y="624706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705845-680B-458B-B27E-531F5F402D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26745" y="623806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816FF7A2-7C13-40A1-B603-B7FDCF9FBF48}"/>
              </a:ext>
            </a:extLst>
          </p:cNvPr>
          <p:cNvGrpSpPr/>
          <p:nvPr/>
        </p:nvGrpSpPr>
        <p:grpSpPr>
          <a:xfrm>
            <a:off x="6257925" y="1524000"/>
            <a:ext cx="4384986" cy="707886"/>
            <a:chOff x="6524625" y="3114675"/>
            <a:chExt cx="4384986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C6FF6BF-55BA-4A1B-B5A6-430D5A96E867}"/>
                    </a:ext>
                  </a:extLst>
                </p:cNvPr>
                <p:cNvSpPr txBox="1"/>
                <p:nvPr/>
              </p:nvSpPr>
              <p:spPr>
                <a:xfrm>
                  <a:off x="6524625" y="3248025"/>
                  <a:ext cx="605935" cy="3792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4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C6FF6BF-55BA-4A1B-B5A6-430D5A96E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4625" y="3248025"/>
                  <a:ext cx="605935" cy="379206"/>
                </a:xfrm>
                <a:prstGeom prst="rect">
                  <a:avLst/>
                </a:prstGeom>
                <a:blipFill>
                  <a:blip r:embed="rId4"/>
                  <a:stretch>
                    <a:fillRect l="-12121" t="-19355" r="-12121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4C4AA99-2609-4C42-8683-D48EDCA1696A}"/>
                </a:ext>
              </a:extLst>
            </p:cNvPr>
            <p:cNvGrpSpPr/>
            <p:nvPr/>
          </p:nvGrpSpPr>
          <p:grpSpPr>
            <a:xfrm>
              <a:off x="7115175" y="3114675"/>
              <a:ext cx="3794436" cy="707886"/>
              <a:chOff x="7219950" y="3171825"/>
              <a:chExt cx="3794436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E8B1B4-AB5D-49E7-A1C1-E8D06A0B421F}"/>
                  </a:ext>
                </a:extLst>
              </p:cNvPr>
              <p:cNvSpPr txBox="1"/>
              <p:nvPr/>
            </p:nvSpPr>
            <p:spPr>
              <a:xfrm>
                <a:off x="7219950" y="3171825"/>
                <a:ext cx="27783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Signatura Monoline Script" panose="02000506000000020004" pitchFamily="2" charset="0"/>
                  </a:rPr>
                  <a:t>Forward-Propagation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AEA2830-20E2-41A0-A36E-F4E865A9952A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050" y="3286125"/>
                    <a:ext cx="108933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AEA2830-20E2-41A0-A36E-F4E865A995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050" y="3286125"/>
                    <a:ext cx="10893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9D590ED-62CA-400E-AEAF-11EC9D140D4F}"/>
              </a:ext>
            </a:extLst>
          </p:cNvPr>
          <p:cNvSpPr txBox="1"/>
          <p:nvPr/>
        </p:nvSpPr>
        <p:spPr>
          <a:xfrm>
            <a:off x="5705475" y="1114425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Signatura Monoline Script" panose="02000506000000020004" pitchFamily="2" charset="0"/>
              </a:rPr>
              <a:t>While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116EAF-5806-4B34-900C-EE206A12E7CB}"/>
                  </a:ext>
                </a:extLst>
              </p:cNvPr>
              <p:cNvSpPr txBox="1"/>
              <p:nvPr/>
            </p:nvSpPr>
            <p:spPr>
              <a:xfrm>
                <a:off x="6738965" y="1143000"/>
                <a:ext cx="1836593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116EAF-5806-4B34-900C-EE206A12E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965" y="1143000"/>
                <a:ext cx="1836593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EFE733B-7FE6-45FC-B2C7-B0D2E5240F27}"/>
              </a:ext>
            </a:extLst>
          </p:cNvPr>
          <p:cNvGrpSpPr/>
          <p:nvPr/>
        </p:nvGrpSpPr>
        <p:grpSpPr>
          <a:xfrm>
            <a:off x="6258213" y="3552825"/>
            <a:ext cx="3838575" cy="745986"/>
            <a:chOff x="6496050" y="5610225"/>
            <a:chExt cx="3838575" cy="7459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A63C62-E193-407B-B6FE-A6FB3C0C2154}"/>
                </a:ext>
              </a:extLst>
            </p:cNvPr>
            <p:cNvSpPr txBox="1"/>
            <p:nvPr/>
          </p:nvSpPr>
          <p:spPr>
            <a:xfrm>
              <a:off x="6496050" y="5648325"/>
              <a:ext cx="2281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C000"/>
                  </a:solidFill>
                  <a:latin typeface="Signatura Monoline Script" panose="02000506000000020004" pitchFamily="2" charset="0"/>
                </a:rPr>
                <a:t>from</a:t>
              </a:r>
              <a:r>
                <a:rPr lang="en-US" sz="4000" b="1" dirty="0">
                  <a:solidFill>
                    <a:schemeClr val="bg1"/>
                  </a:solidFill>
                  <a:latin typeface="Signatura Monoline Script" panose="02000506000000020004" pitchFamily="2" charset="0"/>
                </a:rPr>
                <a:t>         </a:t>
              </a:r>
              <a:r>
                <a:rPr lang="en-US" sz="4000" b="1" dirty="0">
                  <a:solidFill>
                    <a:srgbClr val="FFC000"/>
                  </a:solidFill>
                  <a:latin typeface="Signatura Monoline Script" panose="02000506000000020004" pitchFamily="2" charset="0"/>
                </a:rPr>
                <a:t>to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5A10F4B-EBED-496F-92FB-C69964897C85}"/>
                    </a:ext>
                  </a:extLst>
                </p:cNvPr>
                <p:cNvSpPr txBox="1"/>
                <p:nvPr/>
              </p:nvSpPr>
              <p:spPr>
                <a:xfrm>
                  <a:off x="7267575" y="5756489"/>
                  <a:ext cx="123824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ℓ−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5A10F4B-EBED-496F-92FB-C69964897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575" y="5756489"/>
                  <a:ext cx="123824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837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858F37-1828-4B7F-92A7-0D26F697852E}"/>
                    </a:ext>
                  </a:extLst>
                </p:cNvPr>
                <p:cNvSpPr txBox="1"/>
                <p:nvPr/>
              </p:nvSpPr>
              <p:spPr>
                <a:xfrm>
                  <a:off x="8839200" y="5756489"/>
                  <a:ext cx="149542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858F37-1828-4B7F-92A7-0D26F6978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200" y="5756489"/>
                  <a:ext cx="14954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EB300F-2B38-488D-BEAD-AEC6F2613EDE}"/>
                </a:ext>
              </a:extLst>
            </p:cNvPr>
            <p:cNvSpPr txBox="1"/>
            <p:nvPr/>
          </p:nvSpPr>
          <p:spPr>
            <a:xfrm>
              <a:off x="9505950" y="5610225"/>
              <a:ext cx="279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eestyle Script" panose="030804020302050B0404" pitchFamily="66" charset="0"/>
                  <a:ea typeface="STCaiyun" panose="020B0503020204020204" pitchFamily="2" charset="-122"/>
                </a:rPr>
                <a:t>,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B7A9E1-D37A-49F3-A63F-7371CF21C627}"/>
                  </a:ext>
                </a:extLst>
              </p:cNvPr>
              <p:cNvSpPr txBox="1"/>
              <p:nvPr/>
            </p:nvSpPr>
            <p:spPr>
              <a:xfrm>
                <a:off x="7748224" y="142875"/>
                <a:ext cx="1261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B7A9E1-D37A-49F3-A63F-7371CF21C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224" y="142875"/>
                <a:ext cx="1261949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703C5-C7F5-4909-9DAA-F938C77CB594}"/>
                  </a:ext>
                </a:extLst>
              </p:cNvPr>
              <p:cNvSpPr txBox="1"/>
              <p:nvPr/>
            </p:nvSpPr>
            <p:spPr>
              <a:xfrm>
                <a:off x="6162675" y="1961722"/>
                <a:ext cx="5867400" cy="644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́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ℓ−1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2703C5-C7F5-4909-9DAA-F938C77C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675" y="1961722"/>
                <a:ext cx="5867400" cy="6447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25C0A4F9-9F09-41EA-844B-B6CEF0787AA9}"/>
              </a:ext>
            </a:extLst>
          </p:cNvPr>
          <p:cNvSpPr txBox="1"/>
          <p:nvPr/>
        </p:nvSpPr>
        <p:spPr>
          <a:xfrm>
            <a:off x="5705475" y="38100"/>
            <a:ext cx="2108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Signatura Monoline Script" panose="02000506000000020004" pitchFamily="2" charset="0"/>
              </a:rPr>
              <a:t>Function</a:t>
            </a:r>
            <a:r>
              <a:rPr lang="en-US" sz="4000" b="1" dirty="0">
                <a:solidFill>
                  <a:schemeClr val="bg1"/>
                </a:solidFill>
                <a:latin typeface="Signatura Monoline Script" panose="02000506000000020004" pitchFamily="2" charset="0"/>
              </a:rPr>
              <a:t> </a:t>
            </a:r>
            <a:r>
              <a:rPr lang="en-US" sz="4000" b="1" dirty="0">
                <a:solidFill>
                  <a:srgbClr val="00B0F0"/>
                </a:solidFill>
                <a:latin typeface="Signatura Monoline Script" panose="02000506000000020004" pitchFamily="2" charset="0"/>
              </a:rPr>
              <a:t>Train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CA88B2-19AA-476E-8C8A-E54708A5FEC1}"/>
              </a:ext>
            </a:extLst>
          </p:cNvPr>
          <p:cNvGrpSpPr/>
          <p:nvPr/>
        </p:nvGrpSpPr>
        <p:grpSpPr>
          <a:xfrm>
            <a:off x="5705475" y="542925"/>
            <a:ext cx="3577273" cy="707886"/>
            <a:chOff x="5705475" y="1543050"/>
            <a:chExt cx="3577273" cy="70788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046819D-6BE2-4C92-AFE5-EB861F14145B}"/>
                </a:ext>
              </a:extLst>
            </p:cNvPr>
            <p:cNvSpPr txBox="1"/>
            <p:nvPr/>
          </p:nvSpPr>
          <p:spPr>
            <a:xfrm>
              <a:off x="5705475" y="1543050"/>
              <a:ext cx="21467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Signatura Monoline Script" panose="02000506000000020004" pitchFamily="2" charset="0"/>
                </a:rPr>
                <a:t>initialize array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F809168-890F-401C-A6CB-768712A67C10}"/>
                    </a:ext>
                  </a:extLst>
                </p:cNvPr>
                <p:cNvSpPr txBox="1"/>
                <p:nvPr/>
              </p:nvSpPr>
              <p:spPr>
                <a:xfrm>
                  <a:off x="7962900" y="1657350"/>
                  <a:ext cx="13198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F809168-890F-401C-A6CB-768712A67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900" y="1657350"/>
                  <a:ext cx="1319848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783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444E60-F526-4EC8-A24B-9C82187DC230}"/>
              </a:ext>
            </a:extLst>
          </p:cNvPr>
          <p:cNvSpPr txBox="1"/>
          <p:nvPr/>
        </p:nvSpPr>
        <p:spPr>
          <a:xfrm>
            <a:off x="8543925" y="1028700"/>
            <a:ext cx="27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eestyle Script" panose="030804020302050B0404" pitchFamily="66" charset="0"/>
                <a:ea typeface="STCaiyun" panose="020B0503020204020204" pitchFamily="2" charset="-122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837B8BD-9283-4D66-B8F8-0B0EE9F0A881}"/>
                  </a:ext>
                </a:extLst>
              </p:cNvPr>
              <p:cNvSpPr txBox="1"/>
              <p:nvPr/>
            </p:nvSpPr>
            <p:spPr>
              <a:xfrm>
                <a:off x="6258213" y="3051389"/>
                <a:ext cx="4771737" cy="555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837B8BD-9283-4D66-B8F8-0B0EE9F0A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213" y="3051389"/>
                <a:ext cx="4771737" cy="555217"/>
              </a:xfrm>
              <a:prstGeom prst="rect">
                <a:avLst/>
              </a:prstGeom>
              <a:blipFill>
                <a:blip r:embed="rId12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84D7769-8BBE-4215-A0FD-593A38A61B9C}"/>
                  </a:ext>
                </a:extLst>
              </p:cNvPr>
              <p:cNvSpPr txBox="1"/>
              <p:nvPr/>
            </p:nvSpPr>
            <p:spPr>
              <a:xfrm>
                <a:off x="6258213" y="2562225"/>
                <a:ext cx="3696718" cy="555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ℓ−1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84D7769-8BBE-4215-A0FD-593A38A61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213" y="2562225"/>
                <a:ext cx="3696718" cy="5552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0BD2C2-41BB-4F1A-A039-C2E472B9B250}"/>
                  </a:ext>
                </a:extLst>
              </p:cNvPr>
              <p:cNvSpPr txBox="1"/>
              <p:nvPr/>
            </p:nvSpPr>
            <p:spPr>
              <a:xfrm>
                <a:off x="6662737" y="3938040"/>
                <a:ext cx="4433887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́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0BD2C2-41BB-4F1A-A039-C2E472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37" y="3938040"/>
                <a:ext cx="4433887" cy="8274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E2C843C-13AB-422F-87A3-FFE5D9B3AF85}"/>
                  </a:ext>
                </a:extLst>
              </p:cNvPr>
              <p:cNvSpPr txBox="1"/>
              <p:nvPr/>
            </p:nvSpPr>
            <p:spPr>
              <a:xfrm>
                <a:off x="6757988" y="4752975"/>
                <a:ext cx="3246402" cy="555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E2C843C-13AB-422F-87A3-FFE5D9B3A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88" y="4752975"/>
                <a:ext cx="3246402" cy="55521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989FDF1-1EF4-4751-9F1F-1363A0801E81}"/>
                  </a:ext>
                </a:extLst>
              </p:cNvPr>
              <p:cNvSpPr txBox="1"/>
              <p:nvPr/>
            </p:nvSpPr>
            <p:spPr>
              <a:xfrm>
                <a:off x="6757988" y="5299289"/>
                <a:ext cx="3800187" cy="555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989FDF1-1EF4-4751-9F1F-1363A080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88" y="5299289"/>
                <a:ext cx="3800187" cy="555217"/>
              </a:xfrm>
              <a:prstGeom prst="rect">
                <a:avLst/>
              </a:prstGeom>
              <a:blipFill>
                <a:blip r:embed="rId16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F386E0DD-257C-4D2F-88F4-0AF1AD752625}"/>
              </a:ext>
            </a:extLst>
          </p:cNvPr>
          <p:cNvGrpSpPr/>
          <p:nvPr/>
        </p:nvGrpSpPr>
        <p:grpSpPr>
          <a:xfrm>
            <a:off x="6258213" y="5766297"/>
            <a:ext cx="5171856" cy="729753"/>
            <a:chOff x="6258213" y="5623422"/>
            <a:chExt cx="5171856" cy="72975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9395AB-91EE-437E-AA9E-9F2D61F2451B}"/>
                </a:ext>
              </a:extLst>
            </p:cNvPr>
            <p:cNvSpPr txBox="1"/>
            <p:nvPr/>
          </p:nvSpPr>
          <p:spPr>
            <a:xfrm>
              <a:off x="10140934" y="5645289"/>
              <a:ext cx="12891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C000"/>
                  </a:solidFill>
                  <a:latin typeface="Signatura Monoline Script" panose="02000506000000020004" pitchFamily="2" charset="0"/>
                </a:rPr>
                <a:t>exit loop</a:t>
              </a:r>
              <a:endParaRPr lang="en-US" sz="4000" b="1" dirty="0">
                <a:solidFill>
                  <a:srgbClr val="FFC000"/>
                </a:solidFill>
                <a:latin typeface="Freestyle Script" panose="030804020302050B0404" pitchFamily="66" charset="0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08F3B1F-3EC9-48D6-B7B8-7E95C03B2B95}"/>
                </a:ext>
              </a:extLst>
            </p:cNvPr>
            <p:cNvGrpSpPr/>
            <p:nvPr/>
          </p:nvGrpSpPr>
          <p:grpSpPr>
            <a:xfrm>
              <a:off x="6258213" y="5623422"/>
              <a:ext cx="4019262" cy="723600"/>
              <a:chOff x="6258213" y="5547222"/>
              <a:chExt cx="4019262" cy="723600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A08D20C-9987-4211-ACC9-E9F2AC3BAABC}"/>
                  </a:ext>
                </a:extLst>
              </p:cNvPr>
              <p:cNvSpPr txBox="1"/>
              <p:nvPr/>
            </p:nvSpPr>
            <p:spPr>
              <a:xfrm>
                <a:off x="6258213" y="5562936"/>
                <a:ext cx="3898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C000"/>
                    </a:solidFill>
                    <a:latin typeface="Signatura Monoline Script" panose="02000506000000020004" pitchFamily="2" charset="0"/>
                  </a:rPr>
                  <a:t>if</a:t>
                </a:r>
                <a:endParaRPr lang="en-US" sz="4000" b="1" dirty="0">
                  <a:solidFill>
                    <a:srgbClr val="FFC000"/>
                  </a:solidFill>
                  <a:latin typeface="Freestyle Script" panose="030804020302050B0404" pitchFamily="66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09C969E-7589-4DD0-8B83-2A95EDD99EC0}"/>
                      </a:ext>
                    </a:extLst>
                  </p:cNvPr>
                  <p:cNvSpPr txBox="1"/>
                  <p:nvPr/>
                </p:nvSpPr>
                <p:spPr>
                  <a:xfrm>
                    <a:off x="6724650" y="5680643"/>
                    <a:ext cx="3552825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𝑖𝑡𝑒𝑟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𝑖𝑡𝑒𝑟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09C969E-7589-4DD0-8B83-2A95EDD99E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4650" y="5680643"/>
                    <a:ext cx="3552825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57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2BF8E0C-7E52-433D-9CE9-8BE24D872B95}"/>
                  </a:ext>
                </a:extLst>
              </p:cNvPr>
              <p:cNvSpPr txBox="1"/>
              <p:nvPr/>
            </p:nvSpPr>
            <p:spPr>
              <a:xfrm>
                <a:off x="9993909" y="5547222"/>
                <a:ext cx="2792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Freestyle Script" panose="030804020302050B0404" pitchFamily="66" charset="0"/>
                  </a:rPr>
                  <a:t>,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84D8A38-5C23-4881-B0B8-272E98BF1D27}"/>
              </a:ext>
            </a:extLst>
          </p:cNvPr>
          <p:cNvGrpSpPr/>
          <p:nvPr/>
        </p:nvGrpSpPr>
        <p:grpSpPr>
          <a:xfrm>
            <a:off x="5705475" y="6254889"/>
            <a:ext cx="1360217" cy="707886"/>
            <a:chOff x="5705475" y="6216789"/>
            <a:chExt cx="1360217" cy="70788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61B26F2-8ED9-4CB2-B9AF-F0D16E99E11C}"/>
                </a:ext>
              </a:extLst>
            </p:cNvPr>
            <p:cNvSpPr txBox="1"/>
            <p:nvPr/>
          </p:nvSpPr>
          <p:spPr>
            <a:xfrm>
              <a:off x="5705475" y="6216789"/>
              <a:ext cx="8883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C000"/>
                  </a:solidFill>
                  <a:latin typeface="Signatura Monoline Script" panose="02000506000000020004" pitchFamily="2" charset="0"/>
                </a:rPr>
                <a:t>return</a:t>
              </a:r>
              <a:endParaRPr lang="en-US" sz="4000" b="1" dirty="0">
                <a:solidFill>
                  <a:srgbClr val="FFC000"/>
                </a:solidFill>
                <a:latin typeface="Freestyle Script" panose="030804020302050B0404" pitchFamily="66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2F9BC04-38D5-4ADB-9F83-1C59BB917494}"/>
                    </a:ext>
                  </a:extLst>
                </p:cNvPr>
                <p:cNvSpPr txBox="1"/>
                <p:nvPr/>
              </p:nvSpPr>
              <p:spPr>
                <a:xfrm>
                  <a:off x="6686550" y="6317218"/>
                  <a:ext cx="37914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2F9BC04-38D5-4ADB-9F83-1C59BB917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6550" y="6317218"/>
                  <a:ext cx="379142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9355" r="-14516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1867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4CCB3CAE-2A3A-4370-91C7-565DA1C6B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A33AE06-9F3C-494C-A28F-546E45BF4405}"/>
                  </a:ext>
                </a:extLst>
              </p:cNvPr>
              <p:cNvSpPr txBox="1"/>
              <p:nvPr/>
            </p:nvSpPr>
            <p:spPr>
              <a:xfrm>
                <a:off x="7922937" y="2406591"/>
                <a:ext cx="935313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A33AE06-9F3C-494C-A28F-546E45BF4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937" y="2406591"/>
                <a:ext cx="935313" cy="661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E90F72A-2DA7-4240-A59D-B624BDDAE826}"/>
                  </a:ext>
                </a:extLst>
              </p:cNvPr>
              <p:cNvSpPr txBox="1"/>
              <p:nvPr/>
            </p:nvSpPr>
            <p:spPr>
              <a:xfrm>
                <a:off x="7176982" y="252628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E90F72A-2DA7-4240-A59D-B624BDDA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982" y="2526289"/>
                <a:ext cx="73342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434A10E5-E92E-43F8-97CE-3F63B34FFD7B}"/>
              </a:ext>
            </a:extLst>
          </p:cNvPr>
          <p:cNvGrpSpPr/>
          <p:nvPr/>
        </p:nvGrpSpPr>
        <p:grpSpPr>
          <a:xfrm>
            <a:off x="7759044" y="2265642"/>
            <a:ext cx="104776" cy="942976"/>
            <a:chOff x="8248650" y="1676400"/>
            <a:chExt cx="104776" cy="249555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6424DAC-C015-4C16-B358-879C4170AC82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8524E79-CD46-4183-91BA-FF44AEC2F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CEB5D1B-1BB9-41C8-81F2-A86B49882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C14D712-0339-426E-A504-5C2EBDC4861C}"/>
              </a:ext>
            </a:extLst>
          </p:cNvPr>
          <p:cNvGrpSpPr/>
          <p:nvPr/>
        </p:nvGrpSpPr>
        <p:grpSpPr>
          <a:xfrm flipH="1">
            <a:off x="10320337" y="2265642"/>
            <a:ext cx="104776" cy="942976"/>
            <a:chOff x="8248650" y="1676400"/>
            <a:chExt cx="104776" cy="249555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029570E-4ED3-4C6C-9A7C-558294F87867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B27FCF3-E50A-4FF0-B35C-CFC0F2AA2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7C89A03-8FCF-4CDF-9617-573D470EC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902868C-D376-48E3-9D8B-6FD5AFACD4C9}"/>
                  </a:ext>
                </a:extLst>
              </p:cNvPr>
              <p:cNvSpPr txBox="1"/>
              <p:nvPr/>
            </p:nvSpPr>
            <p:spPr>
              <a:xfrm>
                <a:off x="8951687" y="2521686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902868C-D376-48E3-9D8B-6FD5AFACD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687" y="2521686"/>
                <a:ext cx="28751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FC3308B-66FB-46E6-84A6-65C8D2E2496F}"/>
                  </a:ext>
                </a:extLst>
              </p:cNvPr>
              <p:cNvSpPr txBox="1"/>
              <p:nvPr/>
            </p:nvSpPr>
            <p:spPr>
              <a:xfrm>
                <a:off x="9332637" y="2406591"/>
                <a:ext cx="935313" cy="7007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FC3308B-66FB-46E6-84A6-65C8D2E24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637" y="2406591"/>
                <a:ext cx="935313" cy="700705"/>
              </a:xfrm>
              <a:prstGeom prst="rect">
                <a:avLst/>
              </a:prstGeom>
              <a:blipFill>
                <a:blip r:embed="rId6"/>
                <a:stretch>
                  <a:fillRect r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8DA61AD-98EE-4BE7-8888-28807E714416}"/>
                  </a:ext>
                </a:extLst>
              </p:cNvPr>
              <p:cNvSpPr txBox="1"/>
              <p:nvPr/>
            </p:nvSpPr>
            <p:spPr>
              <a:xfrm>
                <a:off x="3251854" y="2413645"/>
                <a:ext cx="4034771" cy="644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8DA61AD-98EE-4BE7-8888-28807E714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854" y="2413645"/>
                <a:ext cx="4034771" cy="6448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33C3883-C11B-4DA4-9CDC-FDCE36893526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F5EB00-3F7B-411E-A348-36B1611E2332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1F3AD1-0FD8-47B8-ABEF-3482A7374A8F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1F3AD1-0FD8-47B8-ABEF-3482A7374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449118B-7DBA-4614-94B6-2689A0DDD988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449118B-7DBA-4614-94B6-2689A0DDD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E59EBC7-B42E-43EE-A566-097361D88FAF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E59EBC7-B42E-43EE-A566-097361D88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2A767E-FD92-47EE-9BAC-2EB285CE8442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EB0B718-B714-4DC4-9F1A-C5AFA2A80151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EB0B718-B714-4DC4-9F1A-C5AFA2A80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D47CF6C-B891-4867-95EE-3310B01C0727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D47CF6C-B891-4867-95EE-3310B01C0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777AA5-0804-491B-82D2-13709D4EE1E0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777AA5-0804-491B-82D2-13709D4EE1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2CA1599-1F7F-4AD0-BF48-1FF107A02291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2CA1599-1F7F-4AD0-BF48-1FF107A02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678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913250-0D34-475A-BF21-97BB5B3761F2}"/>
                  </a:ext>
                </a:extLst>
              </p:cNvPr>
              <p:cNvSpPr txBox="1"/>
              <p:nvPr/>
            </p:nvSpPr>
            <p:spPr>
              <a:xfrm>
                <a:off x="6261754" y="2413645"/>
                <a:ext cx="5558772" cy="644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913250-0D34-475A-BF21-97BB5B376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754" y="2413645"/>
                <a:ext cx="5558772" cy="6448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059C3326-514A-4E03-A84C-1964680369C3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63EB73-0E4D-4793-8169-302B30CDA53A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DBC6619-2770-4229-9B4D-B779BF3D41D5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DBC6619-2770-4229-9B4D-B779BF3D4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8422E9E-820B-4E17-96D7-8D10C40F1A07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8422E9E-820B-4E17-96D7-8D10C40F1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169F23-69FF-49E3-B7EC-AFB979C261FE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169F23-69FF-49E3-B7EC-AFB979C26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716880B-8FBD-432D-AD9D-DCB74EA85A4F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DB88779-9567-4A6E-8D7E-8D58C8D0FC5C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DB88779-9567-4A6E-8D7E-8D58C8D0F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F4106E6-18FB-4146-AB25-2BDE24956F3A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F4106E6-18FB-4146-AB25-2BDE24956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6230E71-B02A-4961-9554-E515E8AD6CC0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6230E71-B02A-4961-9554-E515E8AD6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0816D3-7FFD-455D-89B2-EDB8D7930972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0816D3-7FFD-455D-89B2-EDB8D7930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222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9EE5C12-5FA0-4739-BB69-51FF9DC61384}"/>
              </a:ext>
            </a:extLst>
          </p:cNvPr>
          <p:cNvGrpSpPr/>
          <p:nvPr/>
        </p:nvGrpSpPr>
        <p:grpSpPr>
          <a:xfrm>
            <a:off x="5860774" y="847725"/>
            <a:ext cx="4002363" cy="733425"/>
            <a:chOff x="6070325" y="847725"/>
            <a:chExt cx="4002363" cy="733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E55AA-8E25-4BDB-8D75-89EA95BCD67E}"/>
                    </a:ext>
                  </a:extLst>
                </p:cNvPr>
                <p:cNvSpPr txBox="1"/>
                <p:nvPr/>
              </p:nvSpPr>
              <p:spPr>
                <a:xfrm>
                  <a:off x="6070325" y="908695"/>
                  <a:ext cx="978176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E55AA-8E25-4BDB-8D75-89EA95BCD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5" y="908695"/>
                  <a:ext cx="978176" cy="51366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0DB42-655C-4440-A64C-DBED3D76B48F}"/>
                    </a:ext>
                  </a:extLst>
                </p:cNvPr>
                <p:cNvSpPr txBox="1"/>
                <p:nvPr/>
              </p:nvSpPr>
              <p:spPr>
                <a:xfrm>
                  <a:off x="6986482" y="992764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0DB42-655C-4440-A64C-DBED3D76B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482" y="992764"/>
                  <a:ext cx="73342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8713BE-8D82-41D3-B8FD-618EE72DC516}"/>
                </a:ext>
              </a:extLst>
            </p:cNvPr>
            <p:cNvGrpSpPr/>
            <p:nvPr/>
          </p:nvGrpSpPr>
          <p:grpSpPr>
            <a:xfrm>
              <a:off x="7568544" y="847725"/>
              <a:ext cx="2504144" cy="733425"/>
              <a:chOff x="7568544" y="847725"/>
              <a:chExt cx="2504144" cy="733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0804CD2-2DB8-4185-B239-D0F296A93056}"/>
                      </a:ext>
                    </a:extLst>
                  </p:cNvPr>
                  <p:cNvSpPr txBox="1"/>
                  <p:nvPr/>
                </p:nvSpPr>
                <p:spPr>
                  <a:xfrm>
                    <a:off x="7665762" y="873066"/>
                    <a:ext cx="935313" cy="66107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0804CD2-2DB8-4185-B239-D0F296A930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5762" y="873066"/>
                    <a:ext cx="935313" cy="66107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96211F3-CD20-4BF3-A4BB-746A8AF65658}"/>
                  </a:ext>
                </a:extLst>
              </p:cNvPr>
              <p:cNvGrpSpPr/>
              <p:nvPr/>
            </p:nvGrpSpPr>
            <p:grpSpPr>
              <a:xfrm>
                <a:off x="7568544" y="847725"/>
                <a:ext cx="104776" cy="733425"/>
                <a:chOff x="8248650" y="1676400"/>
                <a:chExt cx="104776" cy="249555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6FD3AF9-962E-4C21-AE10-D6D69C3C05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69566BF-0DBC-4AAA-9101-359D20DDA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15C770-63BB-44AC-AC50-3725543C6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E9DA845-3D81-469B-ADC9-C57EAE0103D1}"/>
                  </a:ext>
                </a:extLst>
              </p:cNvPr>
              <p:cNvGrpSpPr/>
              <p:nvPr/>
            </p:nvGrpSpPr>
            <p:grpSpPr>
              <a:xfrm flipH="1">
                <a:off x="9967912" y="847725"/>
                <a:ext cx="104776" cy="733425"/>
                <a:chOff x="8248650" y="1676400"/>
                <a:chExt cx="104776" cy="249555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05EC1FD-E675-47A2-AD86-759A20DD3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E8BF009-BD2C-4B93-9A4E-2591DE61E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58EAD4E-3C03-400C-A7D1-16BC9CD88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BD729C7-A0C7-4246-82D6-B6DB14AE1B2A}"/>
                      </a:ext>
                    </a:extLst>
                  </p:cNvPr>
                  <p:cNvSpPr txBox="1"/>
                  <p:nvPr/>
                </p:nvSpPr>
                <p:spPr>
                  <a:xfrm>
                    <a:off x="8675462" y="988161"/>
                    <a:ext cx="287513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BD729C7-A0C7-4246-82D6-B6DB14AE1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5462" y="988161"/>
                    <a:ext cx="287513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1030A62-9543-43DC-93A1-12FB1464B335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2" y="873066"/>
                    <a:ext cx="935313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1030A62-9543-43DC-93A1-12FB1464B3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18312" y="873066"/>
                    <a:ext cx="935313" cy="70070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6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E4339-266F-4A69-8AD4-8A7A19237686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E4339-266F-4A69-8AD4-8A7A19237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9374500-436D-47D8-8699-D5C2E8DD3708}"/>
              </a:ext>
            </a:extLst>
          </p:cNvPr>
          <p:cNvGrpSpPr/>
          <p:nvPr/>
        </p:nvGrpSpPr>
        <p:grpSpPr>
          <a:xfrm>
            <a:off x="5860774" y="2608248"/>
            <a:ext cx="3307039" cy="1815651"/>
            <a:chOff x="6051274" y="2528879"/>
            <a:chExt cx="3307039" cy="1815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227D2DB-0234-47C3-969A-40714F2F3D32}"/>
                    </a:ext>
                  </a:extLst>
                </p:cNvPr>
                <p:cNvSpPr txBox="1"/>
                <p:nvPr/>
              </p:nvSpPr>
              <p:spPr>
                <a:xfrm>
                  <a:off x="6051274" y="3157389"/>
                  <a:ext cx="625751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227D2DB-0234-47C3-969A-40714F2F3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274" y="3157389"/>
                  <a:ext cx="625751" cy="513667"/>
                </a:xfrm>
                <a:prstGeom prst="rect">
                  <a:avLst/>
                </a:prstGeom>
                <a:blipFill>
                  <a:blip r:embed="rId10"/>
                  <a:stretch>
                    <a:fillRect r="-19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9362F58-FEE8-4D88-B6AC-C922435EDBEC}"/>
                    </a:ext>
                  </a:extLst>
                </p:cNvPr>
                <p:cNvSpPr txBox="1"/>
                <p:nvPr/>
              </p:nvSpPr>
              <p:spPr>
                <a:xfrm>
                  <a:off x="6633125" y="3241458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9362F58-FEE8-4D88-B6AC-C922435ED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125" y="3241458"/>
                  <a:ext cx="733425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73B9A4-F5E6-4626-A714-064360389837}"/>
                </a:ext>
              </a:extLst>
            </p:cNvPr>
            <p:cNvGrpSpPr/>
            <p:nvPr/>
          </p:nvGrpSpPr>
          <p:grpSpPr>
            <a:xfrm>
              <a:off x="7224712" y="2528879"/>
              <a:ext cx="2133601" cy="1815651"/>
              <a:chOff x="7224712" y="2528879"/>
              <a:chExt cx="2133601" cy="18156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037AD90-7D9C-40CE-AB73-D83E56F5245D}"/>
                      </a:ext>
                    </a:extLst>
                  </p:cNvPr>
                  <p:cNvSpPr txBox="1"/>
                  <p:nvPr/>
                </p:nvSpPr>
                <p:spPr>
                  <a:xfrm>
                    <a:off x="7324725" y="2540773"/>
                    <a:ext cx="657226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037AD90-7D9C-40CE-AB73-D83E56F524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4725" y="2540773"/>
                    <a:ext cx="657226" cy="67691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1AE5E6-4A80-4F99-A611-8E359828D0FB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2528879"/>
                    <a:ext cx="64770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1AE5E6-4A80-4F99-A611-8E359828D0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2528879"/>
                    <a:ext cx="647701" cy="70070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8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8F84BC9-E0BA-43CD-AB58-70FE89E4F25D}"/>
                      </a:ext>
                    </a:extLst>
                  </p:cNvPr>
                  <p:cNvSpPr txBox="1"/>
                  <p:nvPr/>
                </p:nvSpPr>
                <p:spPr>
                  <a:xfrm>
                    <a:off x="7324725" y="3595430"/>
                    <a:ext cx="657226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8F84BC9-E0BA-43CD-AB58-70FE89E4F2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4725" y="3595430"/>
                    <a:ext cx="657226" cy="70070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B2CFDC9-80AF-405D-A72F-7E06CA416ED0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3593285"/>
                    <a:ext cx="64770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B2CFDC9-80AF-405D-A72F-7E06CA416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3593285"/>
                    <a:ext cx="647701" cy="70070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8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08941E-46C7-4DA3-B297-E48E568962FA}"/>
                  </a:ext>
                </a:extLst>
              </p:cNvPr>
              <p:cNvGrpSpPr/>
              <p:nvPr/>
            </p:nvGrpSpPr>
            <p:grpSpPr>
              <a:xfrm>
                <a:off x="7224712" y="2569273"/>
                <a:ext cx="104776" cy="1775257"/>
                <a:chOff x="8248650" y="1676400"/>
                <a:chExt cx="104776" cy="249555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0F85245-49C2-474C-998C-115781FF2B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A72C34D-BB7B-446D-B3A5-C8D4F7A6ED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A97DB631-C39D-4E62-8E30-0123D33D8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3DFC35E-5937-407B-9295-CE30CEA8499A}"/>
                  </a:ext>
                </a:extLst>
              </p:cNvPr>
              <p:cNvGrpSpPr/>
              <p:nvPr/>
            </p:nvGrpSpPr>
            <p:grpSpPr>
              <a:xfrm flipH="1">
                <a:off x="9253537" y="2569273"/>
                <a:ext cx="104776" cy="1775257"/>
                <a:chOff x="8248650" y="1676400"/>
                <a:chExt cx="104776" cy="2495550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2F1BB0E-31B7-4280-8B6B-B87FC783EC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61F8054-E72F-4FEE-B8F3-5548BD423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9A22DD9-0246-4DD4-A1E4-A9E643379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AECFF39-D356-4D87-89E0-9A0E8ECA118C}"/>
                  </a:ext>
                </a:extLst>
              </p:cNvPr>
              <p:cNvGrpSpPr/>
              <p:nvPr/>
            </p:nvGrpSpPr>
            <p:grpSpPr>
              <a:xfrm>
                <a:off x="8036405" y="2663788"/>
                <a:ext cx="543754" cy="1495293"/>
                <a:chOff x="8017355" y="2663788"/>
                <a:chExt cx="543754" cy="14952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500E0C9-B4AC-403F-BFE8-47891A75EC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2663788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500E0C9-B4AC-403F-BFE8-47891A75EC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2663788"/>
                      <a:ext cx="543754" cy="43088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72D9C3B-4FA0-46FA-9764-803B30532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3728194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72D9C3B-4FA0-46FA-9764-803B305323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3728194"/>
                      <a:ext cx="543754" cy="43088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CB16B-5062-4871-9D66-D909ACC4AD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3206178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CB16B-5062-4871-9D66-D909ACC4AD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3206178"/>
                      <a:ext cx="543754" cy="43088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23EEC37-97A6-42F6-9226-6720907B9552}"/>
                      </a:ext>
                    </a:extLst>
                  </p:cNvPr>
                  <p:cNvSpPr txBox="1"/>
                  <p:nvPr/>
                </p:nvSpPr>
                <p:spPr>
                  <a:xfrm>
                    <a:off x="7600000" y="3206178"/>
                    <a:ext cx="106676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23EEC37-97A6-42F6-9226-6720907B95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0000" y="3206178"/>
                    <a:ext cx="106676" cy="43088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43CC5FC-E880-4695-9CAF-17E616B4FE04}"/>
                      </a:ext>
                    </a:extLst>
                  </p:cNvPr>
                  <p:cNvSpPr txBox="1"/>
                  <p:nvPr/>
                </p:nvSpPr>
                <p:spPr>
                  <a:xfrm>
                    <a:off x="8819199" y="3206178"/>
                    <a:ext cx="97151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43CC5FC-E880-4695-9CAF-17E616B4FE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9199" y="3206178"/>
                    <a:ext cx="97151" cy="43088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55BEE9F-FFF6-4DF9-AF96-DFAD264CEFC9}"/>
              </a:ext>
            </a:extLst>
          </p:cNvPr>
          <p:cNvGrpSpPr/>
          <p:nvPr/>
        </p:nvGrpSpPr>
        <p:grpSpPr>
          <a:xfrm>
            <a:off x="5860774" y="1694649"/>
            <a:ext cx="3287989" cy="800100"/>
            <a:chOff x="6070324" y="1580357"/>
            <a:chExt cx="3287989" cy="800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418B012-C00F-4707-AAE3-58F6E1FAADBF}"/>
                    </a:ext>
                  </a:extLst>
                </p:cNvPr>
                <p:cNvSpPr txBox="1"/>
                <p:nvPr/>
              </p:nvSpPr>
              <p:spPr>
                <a:xfrm>
                  <a:off x="6070324" y="1679091"/>
                  <a:ext cx="635276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418B012-C00F-4707-AAE3-58F6E1FAA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1679091"/>
                  <a:ext cx="635276" cy="51366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2925F52-F15D-4FDC-8F81-AEFCAA966CEE}"/>
                    </a:ext>
                  </a:extLst>
                </p:cNvPr>
                <p:cNvSpPr txBox="1"/>
                <p:nvPr/>
              </p:nvSpPr>
              <p:spPr>
                <a:xfrm>
                  <a:off x="6633125" y="1764964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2925F52-F15D-4FDC-8F81-AEFCAA966C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125" y="1764964"/>
                  <a:ext cx="733425" cy="43088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7DA0EA-BC5D-4EBB-B8F1-1FC21B54BE76}"/>
                </a:ext>
              </a:extLst>
            </p:cNvPr>
            <p:cNvGrpSpPr/>
            <p:nvPr/>
          </p:nvGrpSpPr>
          <p:grpSpPr>
            <a:xfrm>
              <a:off x="7224712" y="1580357"/>
              <a:ext cx="2133601" cy="800100"/>
              <a:chOff x="7224712" y="1580357"/>
              <a:chExt cx="2133601" cy="8001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380FF1F-6901-4B74-8DBF-6A59024399FD}"/>
                      </a:ext>
                    </a:extLst>
                  </p:cNvPr>
                  <p:cNvSpPr txBox="1"/>
                  <p:nvPr/>
                </p:nvSpPr>
                <p:spPr>
                  <a:xfrm>
                    <a:off x="7334250" y="1614925"/>
                    <a:ext cx="657226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380FF1F-6901-4B74-8DBF-6A5902439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4250" y="1614925"/>
                    <a:ext cx="657226" cy="67691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FD78BF0-4974-45CB-B264-A4ED35484EB9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1603031"/>
                    <a:ext cx="66675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FD78BF0-4974-45CB-B264-A4ED35484E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1603031"/>
                    <a:ext cx="666751" cy="70070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6C781B72-F79A-4B69-BC84-D1BB42984DF8}"/>
                      </a:ext>
                    </a:extLst>
                  </p:cNvPr>
                  <p:cNvSpPr txBox="1"/>
                  <p:nvPr/>
                </p:nvSpPr>
                <p:spPr>
                  <a:xfrm>
                    <a:off x="8121096" y="1743887"/>
                    <a:ext cx="293207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6C781B72-F79A-4B69-BC84-D1BB42984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1096" y="1743887"/>
                    <a:ext cx="293207" cy="43088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22831A6-D56F-4B9E-8B0E-1F46FC551BB6}"/>
                  </a:ext>
                </a:extLst>
              </p:cNvPr>
              <p:cNvGrpSpPr/>
              <p:nvPr/>
            </p:nvGrpSpPr>
            <p:grpSpPr>
              <a:xfrm>
                <a:off x="7224712" y="1580357"/>
                <a:ext cx="104776" cy="800100"/>
                <a:chOff x="8248650" y="1676400"/>
                <a:chExt cx="104776" cy="2495550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E78F0F8-D038-4342-91EB-601CED1411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FE0D1DED-824B-4663-838B-B987B8AEE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4579795-39A0-40C2-9559-2C1BD48A0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7923382-70E6-45CC-9985-9A50A4498D3F}"/>
                  </a:ext>
                </a:extLst>
              </p:cNvPr>
              <p:cNvGrpSpPr/>
              <p:nvPr/>
            </p:nvGrpSpPr>
            <p:grpSpPr>
              <a:xfrm flipH="1">
                <a:off x="9253537" y="1580357"/>
                <a:ext cx="104776" cy="800100"/>
                <a:chOff x="8248650" y="1676400"/>
                <a:chExt cx="104776" cy="2495550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0C9110D-85E1-4DE7-94CA-8ECB4507A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76EEF7A-5BD4-4D06-82D0-3DB2AD453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0194BE4-B913-47C9-870C-B5B3D2FEA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8B71A7-48A1-4CE1-87E4-04F01C49B83E}"/>
                  </a:ext>
                </a:extLst>
              </p:cNvPr>
              <p:cNvSpPr txBox="1"/>
              <p:nvPr/>
            </p:nvSpPr>
            <p:spPr>
              <a:xfrm>
                <a:off x="10195580" y="874373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8B71A7-48A1-4CE1-87E4-04F01C49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80" y="874373"/>
                <a:ext cx="1663977" cy="6610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C19E3F1-0C19-4696-8CE3-0BF2848D1095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5CB4763-5910-4A11-A805-705C39A078DA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5CB4763-5910-4A11-A805-705C39A07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718D1FF-7E9F-437E-B97E-389589F13CD0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718D1FF-7E9F-437E-B97E-389589F13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28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3344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9EE5C12-5FA0-4739-BB69-51FF9DC61384}"/>
              </a:ext>
            </a:extLst>
          </p:cNvPr>
          <p:cNvGrpSpPr/>
          <p:nvPr/>
        </p:nvGrpSpPr>
        <p:grpSpPr>
          <a:xfrm>
            <a:off x="5860774" y="847725"/>
            <a:ext cx="4002363" cy="733425"/>
            <a:chOff x="6070325" y="847725"/>
            <a:chExt cx="4002363" cy="733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E55AA-8E25-4BDB-8D75-89EA95BCD67E}"/>
                    </a:ext>
                  </a:extLst>
                </p:cNvPr>
                <p:cNvSpPr txBox="1"/>
                <p:nvPr/>
              </p:nvSpPr>
              <p:spPr>
                <a:xfrm>
                  <a:off x="6070325" y="908695"/>
                  <a:ext cx="978176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E55AA-8E25-4BDB-8D75-89EA95BCD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5" y="908695"/>
                  <a:ext cx="978176" cy="51366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0DB42-655C-4440-A64C-DBED3D76B48F}"/>
                    </a:ext>
                  </a:extLst>
                </p:cNvPr>
                <p:cNvSpPr txBox="1"/>
                <p:nvPr/>
              </p:nvSpPr>
              <p:spPr>
                <a:xfrm>
                  <a:off x="6986482" y="992764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0DB42-655C-4440-A64C-DBED3D76B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482" y="992764"/>
                  <a:ext cx="73342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8713BE-8D82-41D3-B8FD-618EE72DC516}"/>
                </a:ext>
              </a:extLst>
            </p:cNvPr>
            <p:cNvGrpSpPr/>
            <p:nvPr/>
          </p:nvGrpSpPr>
          <p:grpSpPr>
            <a:xfrm>
              <a:off x="7568544" y="847725"/>
              <a:ext cx="2504144" cy="733425"/>
              <a:chOff x="7568544" y="847725"/>
              <a:chExt cx="2504144" cy="733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0804CD2-2DB8-4185-B239-D0F296A93056}"/>
                      </a:ext>
                    </a:extLst>
                  </p:cNvPr>
                  <p:cNvSpPr txBox="1"/>
                  <p:nvPr/>
                </p:nvSpPr>
                <p:spPr>
                  <a:xfrm>
                    <a:off x="7665762" y="873066"/>
                    <a:ext cx="935313" cy="66107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0804CD2-2DB8-4185-B239-D0F296A930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5762" y="873066"/>
                    <a:ext cx="935313" cy="66107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96211F3-CD20-4BF3-A4BB-746A8AF65658}"/>
                  </a:ext>
                </a:extLst>
              </p:cNvPr>
              <p:cNvGrpSpPr/>
              <p:nvPr/>
            </p:nvGrpSpPr>
            <p:grpSpPr>
              <a:xfrm>
                <a:off x="7568544" y="847725"/>
                <a:ext cx="104776" cy="733425"/>
                <a:chOff x="8248650" y="1676400"/>
                <a:chExt cx="104776" cy="249555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6FD3AF9-962E-4C21-AE10-D6D69C3C05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69566BF-0DBC-4AAA-9101-359D20DDA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15C770-63BB-44AC-AC50-3725543C6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E9DA845-3D81-469B-ADC9-C57EAE0103D1}"/>
                  </a:ext>
                </a:extLst>
              </p:cNvPr>
              <p:cNvGrpSpPr/>
              <p:nvPr/>
            </p:nvGrpSpPr>
            <p:grpSpPr>
              <a:xfrm flipH="1">
                <a:off x="9967912" y="847725"/>
                <a:ext cx="104776" cy="733425"/>
                <a:chOff x="8248650" y="1676400"/>
                <a:chExt cx="104776" cy="249555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05EC1FD-E675-47A2-AD86-759A20DD3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E8BF009-BD2C-4B93-9A4E-2591DE61E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58EAD4E-3C03-400C-A7D1-16BC9CD88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BD729C7-A0C7-4246-82D6-B6DB14AE1B2A}"/>
                      </a:ext>
                    </a:extLst>
                  </p:cNvPr>
                  <p:cNvSpPr txBox="1"/>
                  <p:nvPr/>
                </p:nvSpPr>
                <p:spPr>
                  <a:xfrm>
                    <a:off x="8675462" y="988161"/>
                    <a:ext cx="287513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BD729C7-A0C7-4246-82D6-B6DB14AE1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5462" y="988161"/>
                    <a:ext cx="287513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1030A62-9543-43DC-93A1-12FB1464B335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2" y="873066"/>
                    <a:ext cx="935313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1030A62-9543-43DC-93A1-12FB1464B3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18312" y="873066"/>
                    <a:ext cx="935313" cy="70070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6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E4339-266F-4A69-8AD4-8A7A19237686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E4339-266F-4A69-8AD4-8A7A19237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9374500-436D-47D8-8699-D5C2E8DD3708}"/>
              </a:ext>
            </a:extLst>
          </p:cNvPr>
          <p:cNvGrpSpPr/>
          <p:nvPr/>
        </p:nvGrpSpPr>
        <p:grpSpPr>
          <a:xfrm>
            <a:off x="5860774" y="2608248"/>
            <a:ext cx="3307039" cy="1815651"/>
            <a:chOff x="6051274" y="2528879"/>
            <a:chExt cx="3307039" cy="1815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227D2DB-0234-47C3-969A-40714F2F3D32}"/>
                    </a:ext>
                  </a:extLst>
                </p:cNvPr>
                <p:cNvSpPr txBox="1"/>
                <p:nvPr/>
              </p:nvSpPr>
              <p:spPr>
                <a:xfrm>
                  <a:off x="6051274" y="3157389"/>
                  <a:ext cx="625751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227D2DB-0234-47C3-969A-40714F2F3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274" y="3157389"/>
                  <a:ext cx="625751" cy="513667"/>
                </a:xfrm>
                <a:prstGeom prst="rect">
                  <a:avLst/>
                </a:prstGeom>
                <a:blipFill>
                  <a:blip r:embed="rId10"/>
                  <a:stretch>
                    <a:fillRect r="-19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9362F58-FEE8-4D88-B6AC-C922435EDBEC}"/>
                    </a:ext>
                  </a:extLst>
                </p:cNvPr>
                <p:cNvSpPr txBox="1"/>
                <p:nvPr/>
              </p:nvSpPr>
              <p:spPr>
                <a:xfrm>
                  <a:off x="6633125" y="3241458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9362F58-FEE8-4D88-B6AC-C922435ED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125" y="3241458"/>
                  <a:ext cx="733425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73B9A4-F5E6-4626-A714-064360389837}"/>
                </a:ext>
              </a:extLst>
            </p:cNvPr>
            <p:cNvGrpSpPr/>
            <p:nvPr/>
          </p:nvGrpSpPr>
          <p:grpSpPr>
            <a:xfrm>
              <a:off x="7224712" y="2528879"/>
              <a:ext cx="2133601" cy="1815651"/>
              <a:chOff x="7224712" y="2528879"/>
              <a:chExt cx="2133601" cy="18156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037AD90-7D9C-40CE-AB73-D83E56F5245D}"/>
                      </a:ext>
                    </a:extLst>
                  </p:cNvPr>
                  <p:cNvSpPr txBox="1"/>
                  <p:nvPr/>
                </p:nvSpPr>
                <p:spPr>
                  <a:xfrm>
                    <a:off x="7324725" y="2540773"/>
                    <a:ext cx="657226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037AD90-7D9C-40CE-AB73-D83E56F524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4725" y="2540773"/>
                    <a:ext cx="657226" cy="67691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1AE5E6-4A80-4F99-A611-8E359828D0FB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2528879"/>
                    <a:ext cx="64770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1AE5E6-4A80-4F99-A611-8E359828D0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2528879"/>
                    <a:ext cx="647701" cy="70070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8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8F84BC9-E0BA-43CD-AB58-70FE89E4F25D}"/>
                      </a:ext>
                    </a:extLst>
                  </p:cNvPr>
                  <p:cNvSpPr txBox="1"/>
                  <p:nvPr/>
                </p:nvSpPr>
                <p:spPr>
                  <a:xfrm>
                    <a:off x="7324725" y="3595430"/>
                    <a:ext cx="657226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8F84BC9-E0BA-43CD-AB58-70FE89E4F2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4725" y="3595430"/>
                    <a:ext cx="657226" cy="70070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B2CFDC9-80AF-405D-A72F-7E06CA416ED0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3593285"/>
                    <a:ext cx="64770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B2CFDC9-80AF-405D-A72F-7E06CA416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3593285"/>
                    <a:ext cx="647701" cy="70070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8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08941E-46C7-4DA3-B297-E48E568962FA}"/>
                  </a:ext>
                </a:extLst>
              </p:cNvPr>
              <p:cNvGrpSpPr/>
              <p:nvPr/>
            </p:nvGrpSpPr>
            <p:grpSpPr>
              <a:xfrm>
                <a:off x="7224712" y="2569273"/>
                <a:ext cx="104776" cy="1775257"/>
                <a:chOff x="8248650" y="1676400"/>
                <a:chExt cx="104776" cy="249555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0F85245-49C2-474C-998C-115781FF2B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A72C34D-BB7B-446D-B3A5-C8D4F7A6ED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A97DB631-C39D-4E62-8E30-0123D33D8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3DFC35E-5937-407B-9295-CE30CEA8499A}"/>
                  </a:ext>
                </a:extLst>
              </p:cNvPr>
              <p:cNvGrpSpPr/>
              <p:nvPr/>
            </p:nvGrpSpPr>
            <p:grpSpPr>
              <a:xfrm flipH="1">
                <a:off x="9253537" y="2569273"/>
                <a:ext cx="104776" cy="1775257"/>
                <a:chOff x="8248650" y="1676400"/>
                <a:chExt cx="104776" cy="2495550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2F1BB0E-31B7-4280-8B6B-B87FC783EC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61F8054-E72F-4FEE-B8F3-5548BD423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9A22DD9-0246-4DD4-A1E4-A9E643379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AECFF39-D356-4D87-89E0-9A0E8ECA118C}"/>
                  </a:ext>
                </a:extLst>
              </p:cNvPr>
              <p:cNvGrpSpPr/>
              <p:nvPr/>
            </p:nvGrpSpPr>
            <p:grpSpPr>
              <a:xfrm>
                <a:off x="8036405" y="2663788"/>
                <a:ext cx="543754" cy="1495293"/>
                <a:chOff x="8017355" y="2663788"/>
                <a:chExt cx="543754" cy="14952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500E0C9-B4AC-403F-BFE8-47891A75EC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2663788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500E0C9-B4AC-403F-BFE8-47891A75EC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2663788"/>
                      <a:ext cx="543754" cy="43088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72D9C3B-4FA0-46FA-9764-803B30532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3728194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72D9C3B-4FA0-46FA-9764-803B305323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3728194"/>
                      <a:ext cx="543754" cy="43088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CB16B-5062-4871-9D66-D909ACC4AD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3206178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CB16B-5062-4871-9D66-D909ACC4AD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3206178"/>
                      <a:ext cx="543754" cy="43088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23EEC37-97A6-42F6-9226-6720907B9552}"/>
                      </a:ext>
                    </a:extLst>
                  </p:cNvPr>
                  <p:cNvSpPr txBox="1"/>
                  <p:nvPr/>
                </p:nvSpPr>
                <p:spPr>
                  <a:xfrm>
                    <a:off x="7600000" y="3206178"/>
                    <a:ext cx="106676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23EEC37-97A6-42F6-9226-6720907B95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0000" y="3206178"/>
                    <a:ext cx="106676" cy="43088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43CC5FC-E880-4695-9CAF-17E616B4FE04}"/>
                      </a:ext>
                    </a:extLst>
                  </p:cNvPr>
                  <p:cNvSpPr txBox="1"/>
                  <p:nvPr/>
                </p:nvSpPr>
                <p:spPr>
                  <a:xfrm>
                    <a:off x="8819199" y="3206178"/>
                    <a:ext cx="97151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43CC5FC-E880-4695-9CAF-17E616B4FE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9199" y="3206178"/>
                    <a:ext cx="97151" cy="43088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55BEE9F-FFF6-4DF9-AF96-DFAD264CEFC9}"/>
              </a:ext>
            </a:extLst>
          </p:cNvPr>
          <p:cNvGrpSpPr/>
          <p:nvPr/>
        </p:nvGrpSpPr>
        <p:grpSpPr>
          <a:xfrm>
            <a:off x="5860774" y="1694649"/>
            <a:ext cx="3287989" cy="800100"/>
            <a:chOff x="6070324" y="1580357"/>
            <a:chExt cx="3287989" cy="800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418B012-C00F-4707-AAE3-58F6E1FAADBF}"/>
                    </a:ext>
                  </a:extLst>
                </p:cNvPr>
                <p:cNvSpPr txBox="1"/>
                <p:nvPr/>
              </p:nvSpPr>
              <p:spPr>
                <a:xfrm>
                  <a:off x="6070324" y="1679091"/>
                  <a:ext cx="635276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418B012-C00F-4707-AAE3-58F6E1FAA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1679091"/>
                  <a:ext cx="635276" cy="51366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2925F52-F15D-4FDC-8F81-AEFCAA966CEE}"/>
                    </a:ext>
                  </a:extLst>
                </p:cNvPr>
                <p:cNvSpPr txBox="1"/>
                <p:nvPr/>
              </p:nvSpPr>
              <p:spPr>
                <a:xfrm>
                  <a:off x="6633125" y="1764964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2925F52-F15D-4FDC-8F81-AEFCAA966C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125" y="1764964"/>
                  <a:ext cx="733425" cy="43088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7DA0EA-BC5D-4EBB-B8F1-1FC21B54BE76}"/>
                </a:ext>
              </a:extLst>
            </p:cNvPr>
            <p:cNvGrpSpPr/>
            <p:nvPr/>
          </p:nvGrpSpPr>
          <p:grpSpPr>
            <a:xfrm>
              <a:off x="7224712" y="1580357"/>
              <a:ext cx="2133601" cy="800100"/>
              <a:chOff x="7224712" y="1580357"/>
              <a:chExt cx="2133601" cy="8001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380FF1F-6901-4B74-8DBF-6A59024399FD}"/>
                      </a:ext>
                    </a:extLst>
                  </p:cNvPr>
                  <p:cNvSpPr txBox="1"/>
                  <p:nvPr/>
                </p:nvSpPr>
                <p:spPr>
                  <a:xfrm>
                    <a:off x="7334250" y="1614925"/>
                    <a:ext cx="657226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380FF1F-6901-4B74-8DBF-6A5902439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4250" y="1614925"/>
                    <a:ext cx="657226" cy="67691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FD78BF0-4974-45CB-B264-A4ED35484EB9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1603031"/>
                    <a:ext cx="66675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FD78BF0-4974-45CB-B264-A4ED35484E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1603031"/>
                    <a:ext cx="666751" cy="70070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6C781B72-F79A-4B69-BC84-D1BB42984DF8}"/>
                      </a:ext>
                    </a:extLst>
                  </p:cNvPr>
                  <p:cNvSpPr txBox="1"/>
                  <p:nvPr/>
                </p:nvSpPr>
                <p:spPr>
                  <a:xfrm>
                    <a:off x="8121096" y="1743887"/>
                    <a:ext cx="293207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6C781B72-F79A-4B69-BC84-D1BB42984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1096" y="1743887"/>
                    <a:ext cx="293207" cy="43088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22831A6-D56F-4B9E-8B0E-1F46FC551BB6}"/>
                  </a:ext>
                </a:extLst>
              </p:cNvPr>
              <p:cNvGrpSpPr/>
              <p:nvPr/>
            </p:nvGrpSpPr>
            <p:grpSpPr>
              <a:xfrm>
                <a:off x="7224712" y="1580357"/>
                <a:ext cx="104776" cy="800100"/>
                <a:chOff x="8248650" y="1676400"/>
                <a:chExt cx="104776" cy="2495550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E78F0F8-D038-4342-91EB-601CED1411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FE0D1DED-824B-4663-838B-B987B8AEE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4579795-39A0-40C2-9559-2C1BD48A0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7923382-70E6-45CC-9985-9A50A4498D3F}"/>
                  </a:ext>
                </a:extLst>
              </p:cNvPr>
              <p:cNvGrpSpPr/>
              <p:nvPr/>
            </p:nvGrpSpPr>
            <p:grpSpPr>
              <a:xfrm flipH="1">
                <a:off x="9253537" y="1580357"/>
                <a:ext cx="104776" cy="800100"/>
                <a:chOff x="8248650" y="1676400"/>
                <a:chExt cx="104776" cy="2495550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0C9110D-85E1-4DE7-94CA-8ECB4507A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76EEF7A-5BD4-4D06-82D0-3DB2AD453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0194BE4-B913-47C9-870C-B5B3D2FEA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8B71A7-48A1-4CE1-87E4-04F01C49B83E}"/>
                  </a:ext>
                </a:extLst>
              </p:cNvPr>
              <p:cNvSpPr txBox="1"/>
              <p:nvPr/>
            </p:nvSpPr>
            <p:spPr>
              <a:xfrm>
                <a:off x="10195580" y="874373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8B71A7-48A1-4CE1-87E4-04F01C49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80" y="874373"/>
                <a:ext cx="1663977" cy="6610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2F8F0D8-A5F9-47AA-9987-6DEB7E6020CC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881FA0A-C3CF-43C5-B4C7-10EB99E379C7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881FA0A-C3CF-43C5-B4C7-10EB99E379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C3A7287-1BBF-47B2-8382-98EB0C177204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C3A7287-1BBF-47B2-8382-98EB0C177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28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3" name="Picture 62" descr="Background pattern&#10;&#10;Description automatically generated">
            <a:extLst>
              <a:ext uri="{FF2B5EF4-FFF2-40B4-BE49-F238E27FC236}">
                <a16:creationId xmlns:a16="http://schemas.microsoft.com/office/drawing/2014/main" id="{5B26A58A-4DC9-45DD-ADC8-5692B03FA82F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9"/>
          <a:stretch/>
        </p:blipFill>
        <p:spPr>
          <a:xfrm>
            <a:off x="5848350" y="0"/>
            <a:ext cx="634365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A9E3C3A-8A04-4D2C-9FA0-653A3C815D7E}"/>
                  </a:ext>
                </a:extLst>
              </p:cNvPr>
              <p:cNvSpPr txBox="1"/>
              <p:nvPr/>
            </p:nvSpPr>
            <p:spPr>
              <a:xfrm>
                <a:off x="5860774" y="2768531"/>
                <a:ext cx="5969278" cy="1320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72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7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7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7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7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7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7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A9E3C3A-8A04-4D2C-9FA0-653A3C815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774" y="2768531"/>
                <a:ext cx="5969278" cy="132093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83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9EE5C12-5FA0-4739-BB69-51FF9DC61384}"/>
              </a:ext>
            </a:extLst>
          </p:cNvPr>
          <p:cNvGrpSpPr/>
          <p:nvPr/>
        </p:nvGrpSpPr>
        <p:grpSpPr>
          <a:xfrm>
            <a:off x="5860774" y="847725"/>
            <a:ext cx="4002363" cy="733425"/>
            <a:chOff x="6070325" y="847725"/>
            <a:chExt cx="4002363" cy="733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E55AA-8E25-4BDB-8D75-89EA95BCD67E}"/>
                    </a:ext>
                  </a:extLst>
                </p:cNvPr>
                <p:cNvSpPr txBox="1"/>
                <p:nvPr/>
              </p:nvSpPr>
              <p:spPr>
                <a:xfrm>
                  <a:off x="6070325" y="908695"/>
                  <a:ext cx="978176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E55AA-8E25-4BDB-8D75-89EA95BCD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5" y="908695"/>
                  <a:ext cx="978176" cy="51366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0DB42-655C-4440-A64C-DBED3D76B48F}"/>
                    </a:ext>
                  </a:extLst>
                </p:cNvPr>
                <p:cNvSpPr txBox="1"/>
                <p:nvPr/>
              </p:nvSpPr>
              <p:spPr>
                <a:xfrm>
                  <a:off x="6986482" y="992764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0DB42-655C-4440-A64C-DBED3D76B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482" y="992764"/>
                  <a:ext cx="73342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8713BE-8D82-41D3-B8FD-618EE72DC516}"/>
                </a:ext>
              </a:extLst>
            </p:cNvPr>
            <p:cNvGrpSpPr/>
            <p:nvPr/>
          </p:nvGrpSpPr>
          <p:grpSpPr>
            <a:xfrm>
              <a:off x="7568544" y="847725"/>
              <a:ext cx="2504144" cy="733425"/>
              <a:chOff x="7568544" y="847725"/>
              <a:chExt cx="2504144" cy="733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0804CD2-2DB8-4185-B239-D0F296A93056}"/>
                      </a:ext>
                    </a:extLst>
                  </p:cNvPr>
                  <p:cNvSpPr txBox="1"/>
                  <p:nvPr/>
                </p:nvSpPr>
                <p:spPr>
                  <a:xfrm>
                    <a:off x="7665762" y="873066"/>
                    <a:ext cx="935313" cy="66107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0804CD2-2DB8-4185-B239-D0F296A930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5762" y="873066"/>
                    <a:ext cx="935313" cy="66107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96211F3-CD20-4BF3-A4BB-746A8AF65658}"/>
                  </a:ext>
                </a:extLst>
              </p:cNvPr>
              <p:cNvGrpSpPr/>
              <p:nvPr/>
            </p:nvGrpSpPr>
            <p:grpSpPr>
              <a:xfrm>
                <a:off x="7568544" y="847725"/>
                <a:ext cx="104776" cy="733425"/>
                <a:chOff x="8248650" y="1676400"/>
                <a:chExt cx="104776" cy="249555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6FD3AF9-962E-4C21-AE10-D6D69C3C05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69566BF-0DBC-4AAA-9101-359D20DDA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15C770-63BB-44AC-AC50-3725543C6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E9DA845-3D81-469B-ADC9-C57EAE0103D1}"/>
                  </a:ext>
                </a:extLst>
              </p:cNvPr>
              <p:cNvGrpSpPr/>
              <p:nvPr/>
            </p:nvGrpSpPr>
            <p:grpSpPr>
              <a:xfrm flipH="1">
                <a:off x="9967912" y="847725"/>
                <a:ext cx="104776" cy="733425"/>
                <a:chOff x="8248650" y="1676400"/>
                <a:chExt cx="104776" cy="249555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05EC1FD-E675-47A2-AD86-759A20DD3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E8BF009-BD2C-4B93-9A4E-2591DE61E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58EAD4E-3C03-400C-A7D1-16BC9CD88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BD729C7-A0C7-4246-82D6-B6DB14AE1B2A}"/>
                      </a:ext>
                    </a:extLst>
                  </p:cNvPr>
                  <p:cNvSpPr txBox="1"/>
                  <p:nvPr/>
                </p:nvSpPr>
                <p:spPr>
                  <a:xfrm>
                    <a:off x="8675462" y="988161"/>
                    <a:ext cx="287513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BD729C7-A0C7-4246-82D6-B6DB14AE1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5462" y="988161"/>
                    <a:ext cx="287513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1030A62-9543-43DC-93A1-12FB1464B335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2" y="873066"/>
                    <a:ext cx="935313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1030A62-9543-43DC-93A1-12FB1464B3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18312" y="873066"/>
                    <a:ext cx="935313" cy="70070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6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22D492-BBC9-4231-8428-279F404AE05F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F82DBBC-7EAE-4156-8884-A05DDAB2BD99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F82DBBC-7EAE-4156-8884-A05DDAB2B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FB4A4F-E968-477D-A72D-4E6AC9A4D0C6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FB4A4F-E968-477D-A72D-4E6AC9A4D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8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E4339-266F-4A69-8AD4-8A7A19237686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E4339-266F-4A69-8AD4-8A7A19237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9374500-436D-47D8-8699-D5C2E8DD3708}"/>
              </a:ext>
            </a:extLst>
          </p:cNvPr>
          <p:cNvGrpSpPr/>
          <p:nvPr/>
        </p:nvGrpSpPr>
        <p:grpSpPr>
          <a:xfrm>
            <a:off x="5860774" y="2608248"/>
            <a:ext cx="3307039" cy="1815651"/>
            <a:chOff x="6051274" y="2528879"/>
            <a:chExt cx="3307039" cy="1815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227D2DB-0234-47C3-969A-40714F2F3D32}"/>
                    </a:ext>
                  </a:extLst>
                </p:cNvPr>
                <p:cNvSpPr txBox="1"/>
                <p:nvPr/>
              </p:nvSpPr>
              <p:spPr>
                <a:xfrm>
                  <a:off x="6051274" y="3157389"/>
                  <a:ext cx="625751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227D2DB-0234-47C3-969A-40714F2F3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274" y="3157389"/>
                  <a:ext cx="625751" cy="513667"/>
                </a:xfrm>
                <a:prstGeom prst="rect">
                  <a:avLst/>
                </a:prstGeom>
                <a:blipFill>
                  <a:blip r:embed="rId12"/>
                  <a:stretch>
                    <a:fillRect r="-19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9362F58-FEE8-4D88-B6AC-C922435EDBEC}"/>
                    </a:ext>
                  </a:extLst>
                </p:cNvPr>
                <p:cNvSpPr txBox="1"/>
                <p:nvPr/>
              </p:nvSpPr>
              <p:spPr>
                <a:xfrm>
                  <a:off x="6633125" y="3241458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9362F58-FEE8-4D88-B6AC-C922435ED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125" y="3241458"/>
                  <a:ext cx="733425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73B9A4-F5E6-4626-A714-064360389837}"/>
                </a:ext>
              </a:extLst>
            </p:cNvPr>
            <p:cNvGrpSpPr/>
            <p:nvPr/>
          </p:nvGrpSpPr>
          <p:grpSpPr>
            <a:xfrm>
              <a:off x="7224712" y="2528879"/>
              <a:ext cx="2133601" cy="1815651"/>
              <a:chOff x="7224712" y="2528879"/>
              <a:chExt cx="2133601" cy="18156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037AD90-7D9C-40CE-AB73-D83E56F5245D}"/>
                      </a:ext>
                    </a:extLst>
                  </p:cNvPr>
                  <p:cNvSpPr txBox="1"/>
                  <p:nvPr/>
                </p:nvSpPr>
                <p:spPr>
                  <a:xfrm>
                    <a:off x="7324725" y="2540773"/>
                    <a:ext cx="657226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037AD90-7D9C-40CE-AB73-D83E56F524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4725" y="2540773"/>
                    <a:ext cx="657226" cy="67691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1AE5E6-4A80-4F99-A611-8E359828D0FB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2528879"/>
                    <a:ext cx="64770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1AE5E6-4A80-4F99-A611-8E359828D0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2528879"/>
                    <a:ext cx="647701" cy="70070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8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8F84BC9-E0BA-43CD-AB58-70FE89E4F25D}"/>
                      </a:ext>
                    </a:extLst>
                  </p:cNvPr>
                  <p:cNvSpPr txBox="1"/>
                  <p:nvPr/>
                </p:nvSpPr>
                <p:spPr>
                  <a:xfrm>
                    <a:off x="7324725" y="3595430"/>
                    <a:ext cx="657226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8F84BC9-E0BA-43CD-AB58-70FE89E4F2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4725" y="3595430"/>
                    <a:ext cx="657226" cy="70070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B2CFDC9-80AF-405D-A72F-7E06CA416ED0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3593285"/>
                    <a:ext cx="64770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B2CFDC9-80AF-405D-A72F-7E06CA416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3593285"/>
                    <a:ext cx="647701" cy="70070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8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08941E-46C7-4DA3-B297-E48E568962FA}"/>
                  </a:ext>
                </a:extLst>
              </p:cNvPr>
              <p:cNvGrpSpPr/>
              <p:nvPr/>
            </p:nvGrpSpPr>
            <p:grpSpPr>
              <a:xfrm>
                <a:off x="7224712" y="2569273"/>
                <a:ext cx="104776" cy="1775257"/>
                <a:chOff x="8248650" y="1676400"/>
                <a:chExt cx="104776" cy="249555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0F85245-49C2-474C-998C-115781FF2B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A72C34D-BB7B-446D-B3A5-C8D4F7A6ED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A97DB631-C39D-4E62-8E30-0123D33D8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3DFC35E-5937-407B-9295-CE30CEA8499A}"/>
                  </a:ext>
                </a:extLst>
              </p:cNvPr>
              <p:cNvGrpSpPr/>
              <p:nvPr/>
            </p:nvGrpSpPr>
            <p:grpSpPr>
              <a:xfrm flipH="1">
                <a:off x="9253537" y="2569273"/>
                <a:ext cx="104776" cy="1775257"/>
                <a:chOff x="8248650" y="1676400"/>
                <a:chExt cx="104776" cy="2495550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2F1BB0E-31B7-4280-8B6B-B87FC783EC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61F8054-E72F-4FEE-B8F3-5548BD423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9A22DD9-0246-4DD4-A1E4-A9E643379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AECFF39-D356-4D87-89E0-9A0E8ECA118C}"/>
                  </a:ext>
                </a:extLst>
              </p:cNvPr>
              <p:cNvGrpSpPr/>
              <p:nvPr/>
            </p:nvGrpSpPr>
            <p:grpSpPr>
              <a:xfrm>
                <a:off x="8036405" y="2663788"/>
                <a:ext cx="543754" cy="1495293"/>
                <a:chOff x="8017355" y="2663788"/>
                <a:chExt cx="543754" cy="14952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500E0C9-B4AC-403F-BFE8-47891A75EC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2663788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500E0C9-B4AC-403F-BFE8-47891A75EC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2663788"/>
                      <a:ext cx="543754" cy="43088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72D9C3B-4FA0-46FA-9764-803B30532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3728194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72D9C3B-4FA0-46FA-9764-803B305323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3728194"/>
                      <a:ext cx="543754" cy="43088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CB16B-5062-4871-9D66-D909ACC4AD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3206178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CB16B-5062-4871-9D66-D909ACC4AD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3206178"/>
                      <a:ext cx="543754" cy="43088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23EEC37-97A6-42F6-9226-6720907B9552}"/>
                      </a:ext>
                    </a:extLst>
                  </p:cNvPr>
                  <p:cNvSpPr txBox="1"/>
                  <p:nvPr/>
                </p:nvSpPr>
                <p:spPr>
                  <a:xfrm>
                    <a:off x="7600000" y="3206178"/>
                    <a:ext cx="106676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23EEC37-97A6-42F6-9226-6720907B95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0000" y="3206178"/>
                    <a:ext cx="106676" cy="43088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43CC5FC-E880-4695-9CAF-17E616B4FE04}"/>
                      </a:ext>
                    </a:extLst>
                  </p:cNvPr>
                  <p:cNvSpPr txBox="1"/>
                  <p:nvPr/>
                </p:nvSpPr>
                <p:spPr>
                  <a:xfrm>
                    <a:off x="8819199" y="3206178"/>
                    <a:ext cx="97151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43CC5FC-E880-4695-9CAF-17E616B4FE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9199" y="3206178"/>
                    <a:ext cx="97151" cy="43088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55BEE9F-FFF6-4DF9-AF96-DFAD264CEFC9}"/>
              </a:ext>
            </a:extLst>
          </p:cNvPr>
          <p:cNvGrpSpPr/>
          <p:nvPr/>
        </p:nvGrpSpPr>
        <p:grpSpPr>
          <a:xfrm>
            <a:off x="5860774" y="1694649"/>
            <a:ext cx="3287989" cy="800100"/>
            <a:chOff x="6070324" y="1580357"/>
            <a:chExt cx="3287989" cy="800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418B012-C00F-4707-AAE3-58F6E1FAADBF}"/>
                    </a:ext>
                  </a:extLst>
                </p:cNvPr>
                <p:cNvSpPr txBox="1"/>
                <p:nvPr/>
              </p:nvSpPr>
              <p:spPr>
                <a:xfrm>
                  <a:off x="6070324" y="1679091"/>
                  <a:ext cx="635276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418B012-C00F-4707-AAE3-58F6E1FAA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1679091"/>
                  <a:ext cx="635276" cy="51366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2925F52-F15D-4FDC-8F81-AEFCAA966CEE}"/>
                    </a:ext>
                  </a:extLst>
                </p:cNvPr>
                <p:cNvSpPr txBox="1"/>
                <p:nvPr/>
              </p:nvSpPr>
              <p:spPr>
                <a:xfrm>
                  <a:off x="6633125" y="1764964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2925F52-F15D-4FDC-8F81-AEFCAA966C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125" y="1764964"/>
                  <a:ext cx="733425" cy="43088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7DA0EA-BC5D-4EBB-B8F1-1FC21B54BE76}"/>
                </a:ext>
              </a:extLst>
            </p:cNvPr>
            <p:cNvGrpSpPr/>
            <p:nvPr/>
          </p:nvGrpSpPr>
          <p:grpSpPr>
            <a:xfrm>
              <a:off x="7224712" y="1580357"/>
              <a:ext cx="2133601" cy="800100"/>
              <a:chOff x="7224712" y="1580357"/>
              <a:chExt cx="2133601" cy="8001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380FF1F-6901-4B74-8DBF-6A59024399FD}"/>
                      </a:ext>
                    </a:extLst>
                  </p:cNvPr>
                  <p:cNvSpPr txBox="1"/>
                  <p:nvPr/>
                </p:nvSpPr>
                <p:spPr>
                  <a:xfrm>
                    <a:off x="7334250" y="1614925"/>
                    <a:ext cx="657226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380FF1F-6901-4B74-8DBF-6A5902439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4250" y="1614925"/>
                    <a:ext cx="657226" cy="67691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FD78BF0-4974-45CB-B264-A4ED35484EB9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1603031"/>
                    <a:ext cx="66675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FD78BF0-4974-45CB-B264-A4ED35484E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1603031"/>
                    <a:ext cx="666751" cy="70070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6C781B72-F79A-4B69-BC84-D1BB42984DF8}"/>
                      </a:ext>
                    </a:extLst>
                  </p:cNvPr>
                  <p:cNvSpPr txBox="1"/>
                  <p:nvPr/>
                </p:nvSpPr>
                <p:spPr>
                  <a:xfrm>
                    <a:off x="8121096" y="1743887"/>
                    <a:ext cx="293207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6C781B72-F79A-4B69-BC84-D1BB42984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1096" y="1743887"/>
                    <a:ext cx="293207" cy="430887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22831A6-D56F-4B9E-8B0E-1F46FC551BB6}"/>
                  </a:ext>
                </a:extLst>
              </p:cNvPr>
              <p:cNvGrpSpPr/>
              <p:nvPr/>
            </p:nvGrpSpPr>
            <p:grpSpPr>
              <a:xfrm>
                <a:off x="7224712" y="1580357"/>
                <a:ext cx="104776" cy="800100"/>
                <a:chOff x="8248650" y="1676400"/>
                <a:chExt cx="104776" cy="2495550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E78F0F8-D038-4342-91EB-601CED1411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FE0D1DED-824B-4663-838B-B987B8AEE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4579795-39A0-40C2-9559-2C1BD48A0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7923382-70E6-45CC-9985-9A50A4498D3F}"/>
                  </a:ext>
                </a:extLst>
              </p:cNvPr>
              <p:cNvGrpSpPr/>
              <p:nvPr/>
            </p:nvGrpSpPr>
            <p:grpSpPr>
              <a:xfrm flipH="1">
                <a:off x="9253537" y="1580357"/>
                <a:ext cx="104776" cy="800100"/>
                <a:chOff x="8248650" y="1676400"/>
                <a:chExt cx="104776" cy="2495550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0C9110D-85E1-4DE7-94CA-8ECB4507A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76EEF7A-5BD4-4D06-82D0-3DB2AD453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0194BE4-B913-47C9-870C-B5B3D2FEA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8B71A7-48A1-4CE1-87E4-04F01C49B83E}"/>
                  </a:ext>
                </a:extLst>
              </p:cNvPr>
              <p:cNvSpPr txBox="1"/>
              <p:nvPr/>
            </p:nvSpPr>
            <p:spPr>
              <a:xfrm>
                <a:off x="10195580" y="874373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8B71A7-48A1-4CE1-87E4-04F01C49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80" y="874373"/>
                <a:ext cx="1663977" cy="6610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808143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Background pattern&#10;&#10;Description automatically generated">
            <a:extLst>
              <a:ext uri="{FF2B5EF4-FFF2-40B4-BE49-F238E27FC236}">
                <a16:creationId xmlns:a16="http://schemas.microsoft.com/office/drawing/2014/main" id="{DB38B332-979A-4522-B0BC-3035F00E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59CCF5-A656-48F4-9897-1AB9E22DD375}"/>
              </a:ext>
            </a:extLst>
          </p:cNvPr>
          <p:cNvGrpSpPr/>
          <p:nvPr/>
        </p:nvGrpSpPr>
        <p:grpSpPr>
          <a:xfrm>
            <a:off x="784880" y="1770048"/>
            <a:ext cx="10622240" cy="1815651"/>
            <a:chOff x="1298298" y="1770048"/>
            <a:chExt cx="10622240" cy="1815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0DB42-655C-4440-A64C-DBED3D76B48F}"/>
                    </a:ext>
                  </a:extLst>
                </p:cNvPr>
                <p:cNvSpPr txBox="1"/>
                <p:nvPr/>
              </p:nvSpPr>
              <p:spPr>
                <a:xfrm>
                  <a:off x="3976581" y="2526289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0DB42-655C-4440-A64C-DBED3D76B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6581" y="2526289"/>
                  <a:ext cx="733425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8713BE-8D82-41D3-B8FD-618EE72DC516}"/>
                </a:ext>
              </a:extLst>
            </p:cNvPr>
            <p:cNvGrpSpPr/>
            <p:nvPr/>
          </p:nvGrpSpPr>
          <p:grpSpPr>
            <a:xfrm>
              <a:off x="4549118" y="2311161"/>
              <a:ext cx="2504144" cy="733425"/>
              <a:chOff x="7568544" y="847725"/>
              <a:chExt cx="2504144" cy="733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0804CD2-2DB8-4185-B239-D0F296A93056}"/>
                      </a:ext>
                    </a:extLst>
                  </p:cNvPr>
                  <p:cNvSpPr txBox="1"/>
                  <p:nvPr/>
                </p:nvSpPr>
                <p:spPr>
                  <a:xfrm>
                    <a:off x="7665762" y="873066"/>
                    <a:ext cx="935313" cy="66107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0804CD2-2DB8-4185-B239-D0F296A930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5762" y="873066"/>
                    <a:ext cx="935313" cy="66107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6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96211F3-CD20-4BF3-A4BB-746A8AF65658}"/>
                  </a:ext>
                </a:extLst>
              </p:cNvPr>
              <p:cNvGrpSpPr/>
              <p:nvPr/>
            </p:nvGrpSpPr>
            <p:grpSpPr>
              <a:xfrm>
                <a:off x="7568544" y="847725"/>
                <a:ext cx="104776" cy="733425"/>
                <a:chOff x="8248650" y="1676400"/>
                <a:chExt cx="104776" cy="249555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6FD3AF9-962E-4C21-AE10-D6D69C3C05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69566BF-0DBC-4AAA-9101-359D20DDA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15C770-63BB-44AC-AC50-3725543C6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E9DA845-3D81-469B-ADC9-C57EAE0103D1}"/>
                  </a:ext>
                </a:extLst>
              </p:cNvPr>
              <p:cNvGrpSpPr/>
              <p:nvPr/>
            </p:nvGrpSpPr>
            <p:grpSpPr>
              <a:xfrm flipH="1">
                <a:off x="9967912" y="847725"/>
                <a:ext cx="104776" cy="733425"/>
                <a:chOff x="8248650" y="1676400"/>
                <a:chExt cx="104776" cy="249555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05EC1FD-E675-47A2-AD86-759A20DD3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E8BF009-BD2C-4B93-9A4E-2591DE61E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58EAD4E-3C03-400C-A7D1-16BC9CD88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BD729C7-A0C7-4246-82D6-B6DB14AE1B2A}"/>
                      </a:ext>
                    </a:extLst>
                  </p:cNvPr>
                  <p:cNvSpPr txBox="1"/>
                  <p:nvPr/>
                </p:nvSpPr>
                <p:spPr>
                  <a:xfrm>
                    <a:off x="8675462" y="988161"/>
                    <a:ext cx="287513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BD729C7-A0C7-4246-82D6-B6DB14AE1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5462" y="988161"/>
                    <a:ext cx="287513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1030A62-9543-43DC-93A1-12FB1464B335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2" y="873066"/>
                    <a:ext cx="935313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1030A62-9543-43DC-93A1-12FB1464B3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18312" y="873066"/>
                    <a:ext cx="935313" cy="70070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73B9A4-F5E6-4626-A714-064360389837}"/>
                </a:ext>
              </a:extLst>
            </p:cNvPr>
            <p:cNvGrpSpPr/>
            <p:nvPr/>
          </p:nvGrpSpPr>
          <p:grpSpPr>
            <a:xfrm>
              <a:off x="7196137" y="1770048"/>
              <a:ext cx="2133601" cy="1815651"/>
              <a:chOff x="7224712" y="2528879"/>
              <a:chExt cx="2133601" cy="18156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037AD90-7D9C-40CE-AB73-D83E56F5245D}"/>
                      </a:ext>
                    </a:extLst>
                  </p:cNvPr>
                  <p:cNvSpPr txBox="1"/>
                  <p:nvPr/>
                </p:nvSpPr>
                <p:spPr>
                  <a:xfrm>
                    <a:off x="7324725" y="2540773"/>
                    <a:ext cx="657226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037AD90-7D9C-40CE-AB73-D83E56F524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4725" y="2540773"/>
                    <a:ext cx="657226" cy="67691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9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1AE5E6-4A80-4F99-A611-8E359828D0FB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2528879"/>
                    <a:ext cx="64770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1AE5E6-4A80-4F99-A611-8E359828D0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2528879"/>
                    <a:ext cx="647701" cy="70070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8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8F84BC9-E0BA-43CD-AB58-70FE89E4F25D}"/>
                      </a:ext>
                    </a:extLst>
                  </p:cNvPr>
                  <p:cNvSpPr txBox="1"/>
                  <p:nvPr/>
                </p:nvSpPr>
                <p:spPr>
                  <a:xfrm>
                    <a:off x="7324725" y="3595430"/>
                    <a:ext cx="657226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8F84BC9-E0BA-43CD-AB58-70FE89E4F2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4725" y="3595430"/>
                    <a:ext cx="657226" cy="7007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9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B2CFDC9-80AF-405D-A72F-7E06CA416ED0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3593285"/>
                    <a:ext cx="64770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B2CFDC9-80AF-405D-A72F-7E06CA416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3593285"/>
                    <a:ext cx="647701" cy="70070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8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08941E-46C7-4DA3-B297-E48E568962FA}"/>
                  </a:ext>
                </a:extLst>
              </p:cNvPr>
              <p:cNvGrpSpPr/>
              <p:nvPr/>
            </p:nvGrpSpPr>
            <p:grpSpPr>
              <a:xfrm>
                <a:off x="7224712" y="2569273"/>
                <a:ext cx="104776" cy="1775257"/>
                <a:chOff x="8248650" y="1676400"/>
                <a:chExt cx="104776" cy="249555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0F85245-49C2-474C-998C-115781FF2B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A72C34D-BB7B-446D-B3A5-C8D4F7A6ED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A97DB631-C39D-4E62-8E30-0123D33D8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3DFC35E-5937-407B-9295-CE30CEA8499A}"/>
                  </a:ext>
                </a:extLst>
              </p:cNvPr>
              <p:cNvGrpSpPr/>
              <p:nvPr/>
            </p:nvGrpSpPr>
            <p:grpSpPr>
              <a:xfrm flipH="1">
                <a:off x="9253537" y="2569273"/>
                <a:ext cx="104776" cy="1775257"/>
                <a:chOff x="8248650" y="1676400"/>
                <a:chExt cx="104776" cy="2495550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42F1BB0E-31B7-4280-8B6B-B87FC783EC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61F8054-E72F-4FEE-B8F3-5548BD423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9A22DD9-0246-4DD4-A1E4-A9E643379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AECFF39-D356-4D87-89E0-9A0E8ECA118C}"/>
                  </a:ext>
                </a:extLst>
              </p:cNvPr>
              <p:cNvGrpSpPr/>
              <p:nvPr/>
            </p:nvGrpSpPr>
            <p:grpSpPr>
              <a:xfrm>
                <a:off x="8036405" y="2663788"/>
                <a:ext cx="543754" cy="1495293"/>
                <a:chOff x="8017355" y="2663788"/>
                <a:chExt cx="543754" cy="14952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500E0C9-B4AC-403F-BFE8-47891A75EC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2663788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500E0C9-B4AC-403F-BFE8-47891A75EC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2663788"/>
                      <a:ext cx="543754" cy="43088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72D9C3B-4FA0-46FA-9764-803B30532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3728194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72D9C3B-4FA0-46FA-9764-803B305323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3728194"/>
                      <a:ext cx="543754" cy="43088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CB16B-5062-4871-9D66-D909ACC4AD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55" y="3206178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CB16B-5062-4871-9D66-D909ACC4AD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55" y="3206178"/>
                      <a:ext cx="543754" cy="43088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23EEC37-97A6-42F6-9226-6720907B9552}"/>
                      </a:ext>
                    </a:extLst>
                  </p:cNvPr>
                  <p:cNvSpPr txBox="1"/>
                  <p:nvPr/>
                </p:nvSpPr>
                <p:spPr>
                  <a:xfrm>
                    <a:off x="7600000" y="3206178"/>
                    <a:ext cx="106676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23EEC37-97A6-42F6-9226-6720907B95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0000" y="3206178"/>
                    <a:ext cx="106676" cy="43088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43CC5FC-E880-4695-9CAF-17E616B4FE04}"/>
                      </a:ext>
                    </a:extLst>
                  </p:cNvPr>
                  <p:cNvSpPr txBox="1"/>
                  <p:nvPr/>
                </p:nvSpPr>
                <p:spPr>
                  <a:xfrm>
                    <a:off x="8819199" y="3206178"/>
                    <a:ext cx="97151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43CC5FC-E880-4695-9CAF-17E616B4FE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9199" y="3206178"/>
                    <a:ext cx="97151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7DA0EA-BC5D-4EBB-B8F1-1FC21B54BE76}"/>
                </a:ext>
              </a:extLst>
            </p:cNvPr>
            <p:cNvGrpSpPr/>
            <p:nvPr/>
          </p:nvGrpSpPr>
          <p:grpSpPr>
            <a:xfrm>
              <a:off x="9786937" y="2277823"/>
              <a:ext cx="2133601" cy="800100"/>
              <a:chOff x="7224712" y="1580357"/>
              <a:chExt cx="2133601" cy="8001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380FF1F-6901-4B74-8DBF-6A59024399FD}"/>
                      </a:ext>
                    </a:extLst>
                  </p:cNvPr>
                  <p:cNvSpPr txBox="1"/>
                  <p:nvPr/>
                </p:nvSpPr>
                <p:spPr>
                  <a:xfrm>
                    <a:off x="7334250" y="1614925"/>
                    <a:ext cx="657226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380FF1F-6901-4B74-8DBF-6A5902439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4250" y="1614925"/>
                    <a:ext cx="657226" cy="67691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FD78BF0-4974-45CB-B264-A4ED35484EB9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924" y="1603031"/>
                    <a:ext cx="66675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FD78BF0-4974-45CB-B264-A4ED35484E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924" y="1603031"/>
                    <a:ext cx="666751" cy="70070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6C781B72-F79A-4B69-BC84-D1BB42984DF8}"/>
                      </a:ext>
                    </a:extLst>
                  </p:cNvPr>
                  <p:cNvSpPr txBox="1"/>
                  <p:nvPr/>
                </p:nvSpPr>
                <p:spPr>
                  <a:xfrm>
                    <a:off x="8121096" y="1743887"/>
                    <a:ext cx="293207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6C781B72-F79A-4B69-BC84-D1BB42984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1096" y="1743887"/>
                    <a:ext cx="293207" cy="43088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22831A6-D56F-4B9E-8B0E-1F46FC551BB6}"/>
                  </a:ext>
                </a:extLst>
              </p:cNvPr>
              <p:cNvGrpSpPr/>
              <p:nvPr/>
            </p:nvGrpSpPr>
            <p:grpSpPr>
              <a:xfrm>
                <a:off x="7224712" y="1580357"/>
                <a:ext cx="104776" cy="800100"/>
                <a:chOff x="8248650" y="1676400"/>
                <a:chExt cx="104776" cy="2495550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E78F0F8-D038-4342-91EB-601CED1411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FE0D1DED-824B-4663-838B-B987B8AEE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4579795-39A0-40C2-9559-2C1BD48A0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7923382-70E6-45CC-9985-9A50A4498D3F}"/>
                  </a:ext>
                </a:extLst>
              </p:cNvPr>
              <p:cNvGrpSpPr/>
              <p:nvPr/>
            </p:nvGrpSpPr>
            <p:grpSpPr>
              <a:xfrm flipH="1">
                <a:off x="9253537" y="1580357"/>
                <a:ext cx="104776" cy="800100"/>
                <a:chOff x="8248650" y="1676400"/>
                <a:chExt cx="104776" cy="2495550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0C9110D-85E1-4DE7-94CA-8ECB4507A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76EEF7A-5BD4-4D06-82D0-3DB2AD453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0194BE4-B913-47C9-870C-B5B3D2FEA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3A238AD-8733-49EB-BB36-B712AAAEE607}"/>
                    </a:ext>
                  </a:extLst>
                </p:cNvPr>
                <p:cNvSpPr txBox="1"/>
                <p:nvPr/>
              </p:nvSpPr>
              <p:spPr>
                <a:xfrm>
                  <a:off x="1298298" y="2436658"/>
                  <a:ext cx="2797452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3A238AD-8733-49EB-BB36-B712AAAEE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298" y="2436658"/>
                  <a:ext cx="2797452" cy="513667"/>
                </a:xfrm>
                <a:prstGeom prst="rect">
                  <a:avLst/>
                </a:prstGeom>
                <a:blipFill>
                  <a:blip r:embed="rId21"/>
                  <a:stretch>
                    <a:fillRect l="-2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DD05EA9-C494-4D5C-AFF7-F3CA90F42604}"/>
                    </a:ext>
                  </a:extLst>
                </p:cNvPr>
                <p:cNvSpPr txBox="1"/>
                <p:nvPr/>
              </p:nvSpPr>
              <p:spPr>
                <a:xfrm>
                  <a:off x="9427316" y="2462430"/>
                  <a:ext cx="2620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DD05EA9-C494-4D5C-AFF7-F3CA90F42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316" y="2462430"/>
                  <a:ext cx="262044" cy="43088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273929-263B-4B1B-893D-3AD39ED1E64D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36A341F-6612-42E2-87DC-076A47184CFD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36A341F-6612-42E2-87DC-076A47184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AD0C9D8-8762-4D96-9596-01C15369ADE1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AD0C9D8-8762-4D96-9596-01C15369A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24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2167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Background pattern&#10;&#10;Description automatically generated">
            <a:extLst>
              <a:ext uri="{FF2B5EF4-FFF2-40B4-BE49-F238E27FC236}">
                <a16:creationId xmlns:a16="http://schemas.microsoft.com/office/drawing/2014/main" id="{DB38B332-979A-4522-B0BC-3035F00E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7E5B8-A1EF-43F1-8E1B-B56B33694B0B}"/>
              </a:ext>
            </a:extLst>
          </p:cNvPr>
          <p:cNvGrpSpPr/>
          <p:nvPr/>
        </p:nvGrpSpPr>
        <p:grpSpPr>
          <a:xfrm>
            <a:off x="3857625" y="1362075"/>
            <a:ext cx="4963457" cy="2743200"/>
            <a:chOff x="3857625" y="1362075"/>
            <a:chExt cx="4963457" cy="2743200"/>
          </a:xfrm>
        </p:grpSpPr>
        <p:pic>
          <p:nvPicPr>
            <p:cNvPr id="57" name="Picture 56" descr="Background pattern&#10;&#10;Description automatically generated">
              <a:extLst>
                <a:ext uri="{FF2B5EF4-FFF2-40B4-BE49-F238E27FC236}">
                  <a16:creationId xmlns:a16="http://schemas.microsoft.com/office/drawing/2014/main" id="{368E5B41-EC04-4F5F-ACB1-C3A3F0B16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59" t="44444" r="49766" b="40139"/>
            <a:stretch/>
          </p:blipFill>
          <p:spPr>
            <a:xfrm>
              <a:off x="3886199" y="3048000"/>
              <a:ext cx="2362201" cy="1057275"/>
            </a:xfrm>
            <a:prstGeom prst="rect">
              <a:avLst/>
            </a:prstGeom>
          </p:spPr>
        </p:pic>
        <p:pic>
          <p:nvPicPr>
            <p:cNvPr id="58" name="Picture 57" descr="Background pattern&#10;&#10;Description automatically generated">
              <a:extLst>
                <a:ext uri="{FF2B5EF4-FFF2-40B4-BE49-F238E27FC236}">
                  <a16:creationId xmlns:a16="http://schemas.microsoft.com/office/drawing/2014/main" id="{236DF85C-DD17-41D5-BB6C-23CB4A39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5" t="19861" r="61406" b="68472"/>
            <a:stretch/>
          </p:blipFill>
          <p:spPr>
            <a:xfrm>
              <a:off x="3857625" y="1362075"/>
              <a:ext cx="971550" cy="8001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069CD3-AEF9-4437-9C70-ED8B09D5806C}"/>
                </a:ext>
              </a:extLst>
            </p:cNvPr>
            <p:cNvGrpSpPr/>
            <p:nvPr/>
          </p:nvGrpSpPr>
          <p:grpSpPr>
            <a:xfrm>
              <a:off x="4362657" y="1529268"/>
              <a:ext cx="1666875" cy="2356845"/>
              <a:chOff x="4362657" y="1529268"/>
              <a:chExt cx="1666875" cy="23568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6B482D96-126D-41DF-AE52-F1C560E2E818}"/>
                      </a:ext>
                    </a:extLst>
                  </p:cNvPr>
                  <p:cNvSpPr txBox="1"/>
                  <p:nvPr/>
                </p:nvSpPr>
                <p:spPr>
                  <a:xfrm>
                    <a:off x="4372182" y="1529268"/>
                    <a:ext cx="1647824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6B482D96-126D-41DF-AE52-F1C560E2E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2182" y="1529268"/>
                    <a:ext cx="1647824" cy="70070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7DBC9148-BC07-418E-A1A1-DB3080DA3E5D}"/>
                      </a:ext>
                    </a:extLst>
                  </p:cNvPr>
                  <p:cNvSpPr txBox="1"/>
                  <p:nvPr/>
                </p:nvSpPr>
                <p:spPr>
                  <a:xfrm>
                    <a:off x="4362657" y="3185408"/>
                    <a:ext cx="1666875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7DBC9148-BC07-418E-A1A1-DB3080DA3E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2657" y="3185408"/>
                    <a:ext cx="1666875" cy="70070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8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3E5131A-D748-4446-ACBB-A5CF9AAA5EAB}"/>
                  </a:ext>
                </a:extLst>
              </p:cNvPr>
              <p:cNvGrpSpPr/>
              <p:nvPr/>
            </p:nvGrpSpPr>
            <p:grpSpPr>
              <a:xfrm>
                <a:off x="5064607" y="2148344"/>
                <a:ext cx="262975" cy="1118693"/>
                <a:chOff x="5064607" y="2153698"/>
                <a:chExt cx="262975" cy="1118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AA7434CD-64BC-4451-9B6C-A2F94EA4D7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7519" y="2497601"/>
                      <a:ext cx="9715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AA7434CD-64BC-4451-9B6C-A2F94EA4D7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47519" y="2497601"/>
                      <a:ext cx="97151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EBD4DF0-DCD4-414A-849F-A699AD4D11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64607" y="2153698"/>
                      <a:ext cx="26297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EBD4DF0-DCD4-414A-849F-A699AD4D111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64607" y="2153698"/>
                      <a:ext cx="262975" cy="43088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0B696D0B-449E-4FFA-8FA0-FA3BEC5613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64607" y="2841504"/>
                      <a:ext cx="26297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0B696D0B-449E-4FFA-8FA0-FA3BEC5613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64607" y="2841504"/>
                      <a:ext cx="262975" cy="43088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3BC3A4D-12DB-40C9-851E-6D7C4FB622BE}"/>
                </a:ext>
              </a:extLst>
            </p:cNvPr>
            <p:cNvGrpSpPr/>
            <p:nvPr/>
          </p:nvGrpSpPr>
          <p:grpSpPr>
            <a:xfrm flipH="1">
              <a:off x="8716306" y="1485900"/>
              <a:ext cx="104776" cy="2476500"/>
              <a:chOff x="8248650" y="1676400"/>
              <a:chExt cx="104776" cy="249555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EA59536-9C66-4604-97EE-E96F3D226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CAE2C3D-DCCC-4553-A92C-C544F20FEC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3156E27-8F6E-4EBA-A64E-777DD39580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C3ADF6-25BA-493F-BEA6-0EF6CB632F84}"/>
                </a:ext>
              </a:extLst>
            </p:cNvPr>
            <p:cNvGrpSpPr/>
            <p:nvPr/>
          </p:nvGrpSpPr>
          <p:grpSpPr>
            <a:xfrm>
              <a:off x="6810582" y="1523321"/>
              <a:ext cx="1666875" cy="2344951"/>
              <a:chOff x="6810582" y="1523321"/>
              <a:chExt cx="1666875" cy="23449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CC085FCF-EA84-4205-9D57-E14BA68FD342}"/>
                      </a:ext>
                    </a:extLst>
                  </p:cNvPr>
                  <p:cNvSpPr txBox="1"/>
                  <p:nvPr/>
                </p:nvSpPr>
                <p:spPr>
                  <a:xfrm>
                    <a:off x="6820107" y="1523321"/>
                    <a:ext cx="1647824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CC085FCF-EA84-4205-9D57-E14BA68FD3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0107" y="1523321"/>
                    <a:ext cx="1647824" cy="70070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8EAD5B5-CF0B-4FD6-8A47-ABCDE346B6BF}"/>
                      </a:ext>
                    </a:extLst>
                  </p:cNvPr>
                  <p:cNvSpPr txBox="1"/>
                  <p:nvPr/>
                </p:nvSpPr>
                <p:spPr>
                  <a:xfrm>
                    <a:off x="6810582" y="3167567"/>
                    <a:ext cx="1666875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8EAD5B5-CF0B-4FD6-8A47-ABCDE346B6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0582" y="3167567"/>
                    <a:ext cx="1666875" cy="7007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161B618-E431-429D-9BD8-ACAD7A548288}"/>
                  </a:ext>
                </a:extLst>
              </p:cNvPr>
              <p:cNvGrpSpPr/>
              <p:nvPr/>
            </p:nvGrpSpPr>
            <p:grpSpPr>
              <a:xfrm>
                <a:off x="7512532" y="2136450"/>
                <a:ext cx="262975" cy="1118693"/>
                <a:chOff x="7512532" y="2135857"/>
                <a:chExt cx="262975" cy="1118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0248367D-A0B5-49C8-8FE7-4346DB58D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95444" y="2479760"/>
                      <a:ext cx="9715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0248367D-A0B5-49C8-8FE7-4346DB58D1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95444" y="2479760"/>
                      <a:ext cx="97151" cy="43088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509960ED-D476-440D-A30F-784A761356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12532" y="2135857"/>
                      <a:ext cx="26297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509960ED-D476-440D-A30F-784A761356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12532" y="2135857"/>
                      <a:ext cx="262975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EDCA898-211D-4A1D-BDB8-AD8D8E2477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12532" y="2823663"/>
                      <a:ext cx="26297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EDCA898-211D-4A1D-BDB8-AD8D8E2477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12532" y="2823663"/>
                      <a:ext cx="262975" cy="43088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F7718E6-653F-4D59-AD82-72EFE4A44B22}"/>
                </a:ext>
              </a:extLst>
            </p:cNvPr>
            <p:cNvGrpSpPr/>
            <p:nvPr/>
          </p:nvGrpSpPr>
          <p:grpSpPr>
            <a:xfrm>
              <a:off x="4039531" y="1485900"/>
              <a:ext cx="104776" cy="2476500"/>
              <a:chOff x="8248650" y="1676400"/>
              <a:chExt cx="104776" cy="24955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FE34A29-99D1-4097-B479-F6A5F373F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06D2DDC-4FA3-41B3-B8E8-4BFFBD6867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64F3414-7776-4E11-8034-36976485C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23A0D85-6477-41AA-B2F5-8E358F8741BA}"/>
                    </a:ext>
                  </a:extLst>
                </p:cNvPr>
                <p:cNvSpPr txBox="1"/>
                <p:nvPr/>
              </p:nvSpPr>
              <p:spPr>
                <a:xfrm>
                  <a:off x="6276300" y="2508707"/>
                  <a:ext cx="28751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23A0D85-6477-41AA-B2F5-8E358F8741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6300" y="2508707"/>
                  <a:ext cx="287513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0DB42-655C-4440-A64C-DBED3D76B48F}"/>
                  </a:ext>
                </a:extLst>
              </p:cNvPr>
              <p:cNvSpPr txBox="1"/>
              <p:nvPr/>
            </p:nvSpPr>
            <p:spPr>
              <a:xfrm>
                <a:off x="3463163" y="252628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0DB42-655C-4440-A64C-DBED3D76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63" y="2526289"/>
                <a:ext cx="73342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F7DA0EA-BC5D-4EBB-B8F1-1FC21B54BE76}"/>
              </a:ext>
            </a:extLst>
          </p:cNvPr>
          <p:cNvGrpSpPr/>
          <p:nvPr/>
        </p:nvGrpSpPr>
        <p:grpSpPr>
          <a:xfrm>
            <a:off x="9273519" y="2277823"/>
            <a:ext cx="2133601" cy="800100"/>
            <a:chOff x="7224712" y="1580357"/>
            <a:chExt cx="2133601" cy="800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380FF1F-6901-4B74-8DBF-6A59024399FD}"/>
                    </a:ext>
                  </a:extLst>
                </p:cNvPr>
                <p:cNvSpPr txBox="1"/>
                <p:nvPr/>
              </p:nvSpPr>
              <p:spPr>
                <a:xfrm>
                  <a:off x="7334250" y="1614925"/>
                  <a:ext cx="657226" cy="676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380FF1F-6901-4B74-8DBF-6A5902439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250" y="1614925"/>
                  <a:ext cx="657226" cy="676917"/>
                </a:xfrm>
                <a:prstGeom prst="rect">
                  <a:avLst/>
                </a:prstGeom>
                <a:blipFill>
                  <a:blip r:embed="rId17"/>
                  <a:stretch>
                    <a:fillRect r="-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FD78BF0-4974-45CB-B264-A4ED35484EB9}"/>
                    </a:ext>
                  </a:extLst>
                </p:cNvPr>
                <p:cNvSpPr txBox="1"/>
                <p:nvPr/>
              </p:nvSpPr>
              <p:spPr>
                <a:xfrm>
                  <a:off x="8543924" y="1603031"/>
                  <a:ext cx="666751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FD78BF0-4974-45CB-B264-A4ED35484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3924" y="1603031"/>
                  <a:ext cx="666751" cy="70070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C781B72-F79A-4B69-BC84-D1BB42984DF8}"/>
                    </a:ext>
                  </a:extLst>
                </p:cNvPr>
                <p:cNvSpPr txBox="1"/>
                <p:nvPr/>
              </p:nvSpPr>
              <p:spPr>
                <a:xfrm>
                  <a:off x="8121096" y="1743887"/>
                  <a:ext cx="293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C781B72-F79A-4B69-BC84-D1BB42984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096" y="1743887"/>
                  <a:ext cx="293207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2831A6-D56F-4B9E-8B0E-1F46FC551BB6}"/>
                </a:ext>
              </a:extLst>
            </p:cNvPr>
            <p:cNvGrpSpPr/>
            <p:nvPr/>
          </p:nvGrpSpPr>
          <p:grpSpPr>
            <a:xfrm>
              <a:off x="7224712" y="1580357"/>
              <a:ext cx="104776" cy="800100"/>
              <a:chOff x="8248650" y="1676400"/>
              <a:chExt cx="104776" cy="249555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E78F0F8-D038-4342-91EB-601CED1411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E0D1DED-824B-4663-838B-B987B8AEE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4579795-39A0-40C2-9559-2C1BD48A0C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7923382-70E6-45CC-9985-9A50A4498D3F}"/>
                </a:ext>
              </a:extLst>
            </p:cNvPr>
            <p:cNvGrpSpPr/>
            <p:nvPr/>
          </p:nvGrpSpPr>
          <p:grpSpPr>
            <a:xfrm flipH="1">
              <a:off x="9253537" y="1580357"/>
              <a:ext cx="104776" cy="800100"/>
              <a:chOff x="8248650" y="1676400"/>
              <a:chExt cx="104776" cy="2495550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0C9110D-85E1-4DE7-94CA-8ECB4507A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76EEF7A-5BD4-4D06-82D0-3DB2AD453C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0194BE4-B913-47C9-870C-B5B3D2FEA4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A238AD-8733-49EB-BB36-B712AAAEE607}"/>
                  </a:ext>
                </a:extLst>
              </p:cNvPr>
              <p:cNvSpPr txBox="1"/>
              <p:nvPr/>
            </p:nvSpPr>
            <p:spPr>
              <a:xfrm>
                <a:off x="784880" y="2436658"/>
                <a:ext cx="2797452" cy="513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A238AD-8733-49EB-BB36-B712AAAE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80" y="2436658"/>
                <a:ext cx="2797452" cy="513667"/>
              </a:xfrm>
              <a:prstGeom prst="rect">
                <a:avLst/>
              </a:prstGeom>
              <a:blipFill>
                <a:blip r:embed="rId20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DD05EA9-C494-4D5C-AFF7-F3CA90F42604}"/>
                  </a:ext>
                </a:extLst>
              </p:cNvPr>
              <p:cNvSpPr txBox="1"/>
              <p:nvPr/>
            </p:nvSpPr>
            <p:spPr>
              <a:xfrm>
                <a:off x="8913898" y="2462430"/>
                <a:ext cx="262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DD05EA9-C494-4D5C-AFF7-F3CA90F42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898" y="2462430"/>
                <a:ext cx="26204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1238921-8610-4C82-A9A8-B927C153D0C6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85A88B4-D1AB-4C9A-B7F2-CDB453E1A5BE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85A88B4-D1AB-4C9A-B7F2-CDB453E1A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54F4090-88B3-48B6-9E89-20EC9DB12210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54F4090-88B3-48B6-9E89-20EC9DB12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23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085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8ED0D9-377D-491D-A42E-FA2AFF0BF895}"/>
              </a:ext>
            </a:extLst>
          </p:cNvPr>
          <p:cNvSpPr txBox="1"/>
          <p:nvPr/>
        </p:nvSpPr>
        <p:spPr>
          <a:xfrm>
            <a:off x="5980993" y="3928049"/>
            <a:ext cx="5849765" cy="788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arajita" panose="02020603050405020304" pitchFamily="18" charset="0"/>
              </a:rPr>
              <a:t>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AB454-F9C7-475D-9A15-17E81880F796}"/>
              </a:ext>
            </a:extLst>
          </p:cNvPr>
          <p:cNvSpPr txBox="1"/>
          <p:nvPr/>
        </p:nvSpPr>
        <p:spPr>
          <a:xfrm>
            <a:off x="5842376" y="2141836"/>
            <a:ext cx="6126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i="1" spc="-150" dirty="0">
                <a:solidFill>
                  <a:srgbClr val="00B0F0"/>
                </a:solidFill>
                <a:latin typeface="Aparajita" panose="02020603050405020304" pitchFamily="18" charset="0"/>
                <a:ea typeface="Cambria Math" panose="02040503050406030204" pitchFamily="18" charset="0"/>
                <a:cs typeface="Aparajita" panose="02020603050405020304" pitchFamily="18" charset="0"/>
              </a:rPr>
              <a:t>Multi-Layered Feedforward</a:t>
            </a:r>
            <a:endParaRPr lang="en-US" sz="5400" i="1" dirty="0">
              <a:solidFill>
                <a:srgbClr val="00B0F0"/>
              </a:solidFill>
              <a:latin typeface="Aparajita" panose="02020603050405020304" pitchFamily="18" charset="0"/>
              <a:ea typeface="Cambria Math" panose="02040503050406030204" pitchFamily="18" charset="0"/>
              <a:cs typeface="Aparajita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1FE86C-A3E4-4DA4-944F-2B4BE7B425E8}"/>
              </a:ext>
            </a:extLst>
          </p:cNvPr>
          <p:cNvCxnSpPr>
            <a:cxnSpLocks/>
          </p:cNvCxnSpPr>
          <p:nvPr/>
        </p:nvCxnSpPr>
        <p:spPr>
          <a:xfrm>
            <a:off x="5875781" y="3496608"/>
            <a:ext cx="6060189" cy="0"/>
          </a:xfrm>
          <a:prstGeom prst="line">
            <a:avLst/>
          </a:prstGeom>
          <a:ln w="3810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44F21E7-173A-4A7D-B8C8-32607AE164FB}"/>
              </a:ext>
            </a:extLst>
          </p:cNvPr>
          <p:cNvSpPr txBox="1"/>
          <p:nvPr/>
        </p:nvSpPr>
        <p:spPr>
          <a:xfrm>
            <a:off x="5357459" y="2470724"/>
            <a:ext cx="7096832" cy="788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arajita" panose="02020603050405020304" pitchFamily="18" charset="0"/>
              </a:rPr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175735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1.25E-6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104" grpId="0"/>
      <p:bldP spid="10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Background pattern&#10;&#10;Description automatically generated">
            <a:extLst>
              <a:ext uri="{FF2B5EF4-FFF2-40B4-BE49-F238E27FC236}">
                <a16:creationId xmlns:a16="http://schemas.microsoft.com/office/drawing/2014/main" id="{DB38B332-979A-4522-B0BC-3035F00E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p:pic>
        <p:nvPicPr>
          <p:cNvPr id="57" name="Picture 56" descr="Background pattern&#10;&#10;Description automatically generated">
            <a:extLst>
              <a:ext uri="{FF2B5EF4-FFF2-40B4-BE49-F238E27FC236}">
                <a16:creationId xmlns:a16="http://schemas.microsoft.com/office/drawing/2014/main" id="{368E5B41-EC04-4F5F-ACB1-C3A3F0B16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9" t="44444" r="49766" b="40139"/>
          <a:stretch/>
        </p:blipFill>
        <p:spPr>
          <a:xfrm>
            <a:off x="3886199" y="3048000"/>
            <a:ext cx="2362201" cy="1057275"/>
          </a:xfrm>
          <a:prstGeom prst="rect">
            <a:avLst/>
          </a:prstGeom>
        </p:spPr>
      </p:pic>
      <p:pic>
        <p:nvPicPr>
          <p:cNvPr id="58" name="Picture 57" descr="Background pattern&#10;&#10;Description automatically generated">
            <a:extLst>
              <a:ext uri="{FF2B5EF4-FFF2-40B4-BE49-F238E27FC236}">
                <a16:creationId xmlns:a16="http://schemas.microsoft.com/office/drawing/2014/main" id="{236DF85C-DD17-41D5-BB6C-23CB4A39E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19861" r="61406" b="68472"/>
          <a:stretch/>
        </p:blipFill>
        <p:spPr>
          <a:xfrm>
            <a:off x="3857625" y="1362075"/>
            <a:ext cx="971550" cy="800100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53BC3A4D-12DB-40C9-851E-6D7C4FB622BE}"/>
              </a:ext>
            </a:extLst>
          </p:cNvPr>
          <p:cNvGrpSpPr/>
          <p:nvPr/>
        </p:nvGrpSpPr>
        <p:grpSpPr>
          <a:xfrm flipH="1">
            <a:off x="8716306" y="1485900"/>
            <a:ext cx="104776" cy="2476500"/>
            <a:chOff x="8248650" y="1676400"/>
            <a:chExt cx="104776" cy="249555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A59536-9C66-4604-97EE-E96F3D226FD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CAE2C3D-DCCC-4553-A92C-C544F20FE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3156E27-8F6E-4EBA-A64E-777DD3958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F7718E6-653F-4D59-AD82-72EFE4A44B22}"/>
              </a:ext>
            </a:extLst>
          </p:cNvPr>
          <p:cNvGrpSpPr/>
          <p:nvPr/>
        </p:nvGrpSpPr>
        <p:grpSpPr>
          <a:xfrm>
            <a:off x="4039531" y="1485900"/>
            <a:ext cx="104776" cy="2476500"/>
            <a:chOff x="8248650" y="1676400"/>
            <a:chExt cx="104776" cy="2495550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FE34A29-99D1-4097-B479-F6A5F373F74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6D2DDC-4FA3-41B3-B8E8-4BFFBD686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64F3414-7776-4E11-8034-36976485C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23A0D85-6477-41AA-B2F5-8E358F8741BA}"/>
                  </a:ext>
                </a:extLst>
              </p:cNvPr>
              <p:cNvSpPr txBox="1"/>
              <p:nvPr/>
            </p:nvSpPr>
            <p:spPr>
              <a:xfrm>
                <a:off x="6285827" y="2508707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23A0D85-6477-41AA-B2F5-8E358F874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827" y="2508707"/>
                <a:ext cx="28751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0DB42-655C-4440-A64C-DBED3D76B48F}"/>
                  </a:ext>
                </a:extLst>
              </p:cNvPr>
              <p:cNvSpPr txBox="1"/>
              <p:nvPr/>
            </p:nvSpPr>
            <p:spPr>
              <a:xfrm>
                <a:off x="3463163" y="252628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0DB42-655C-4440-A64C-DBED3D76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63" y="2526289"/>
                <a:ext cx="73342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F7DA0EA-BC5D-4EBB-B8F1-1FC21B54BE76}"/>
              </a:ext>
            </a:extLst>
          </p:cNvPr>
          <p:cNvGrpSpPr/>
          <p:nvPr/>
        </p:nvGrpSpPr>
        <p:grpSpPr>
          <a:xfrm>
            <a:off x="9273519" y="2277823"/>
            <a:ext cx="2133601" cy="800100"/>
            <a:chOff x="7224712" y="1580357"/>
            <a:chExt cx="2133601" cy="800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380FF1F-6901-4B74-8DBF-6A59024399FD}"/>
                    </a:ext>
                  </a:extLst>
                </p:cNvPr>
                <p:cNvSpPr txBox="1"/>
                <p:nvPr/>
              </p:nvSpPr>
              <p:spPr>
                <a:xfrm>
                  <a:off x="7334250" y="1614925"/>
                  <a:ext cx="657226" cy="676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380FF1F-6901-4B74-8DBF-6A5902439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250" y="1614925"/>
                  <a:ext cx="657226" cy="676917"/>
                </a:xfrm>
                <a:prstGeom prst="rect">
                  <a:avLst/>
                </a:prstGeom>
                <a:blipFill>
                  <a:blip r:embed="rId7"/>
                  <a:stretch>
                    <a:fillRect r="-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FD78BF0-4974-45CB-B264-A4ED35484EB9}"/>
                    </a:ext>
                  </a:extLst>
                </p:cNvPr>
                <p:cNvSpPr txBox="1"/>
                <p:nvPr/>
              </p:nvSpPr>
              <p:spPr>
                <a:xfrm>
                  <a:off x="8543924" y="1603031"/>
                  <a:ext cx="666751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FD78BF0-4974-45CB-B264-A4ED35484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3924" y="1603031"/>
                  <a:ext cx="666751" cy="7007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C781B72-F79A-4B69-BC84-D1BB42984DF8}"/>
                    </a:ext>
                  </a:extLst>
                </p:cNvPr>
                <p:cNvSpPr txBox="1"/>
                <p:nvPr/>
              </p:nvSpPr>
              <p:spPr>
                <a:xfrm>
                  <a:off x="8121096" y="1743887"/>
                  <a:ext cx="293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C781B72-F79A-4B69-BC84-D1BB42984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096" y="1743887"/>
                  <a:ext cx="293207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2831A6-D56F-4B9E-8B0E-1F46FC551BB6}"/>
                </a:ext>
              </a:extLst>
            </p:cNvPr>
            <p:cNvGrpSpPr/>
            <p:nvPr/>
          </p:nvGrpSpPr>
          <p:grpSpPr>
            <a:xfrm>
              <a:off x="7224712" y="1580357"/>
              <a:ext cx="104776" cy="800100"/>
              <a:chOff x="8248650" y="1676400"/>
              <a:chExt cx="104776" cy="249555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E78F0F8-D038-4342-91EB-601CED1411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E0D1DED-824B-4663-838B-B987B8AEE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4579795-39A0-40C2-9559-2C1BD48A0C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7923382-70E6-45CC-9985-9A50A4498D3F}"/>
                </a:ext>
              </a:extLst>
            </p:cNvPr>
            <p:cNvGrpSpPr/>
            <p:nvPr/>
          </p:nvGrpSpPr>
          <p:grpSpPr>
            <a:xfrm flipH="1">
              <a:off x="9253537" y="1580357"/>
              <a:ext cx="104776" cy="800100"/>
              <a:chOff x="8248650" y="1676400"/>
              <a:chExt cx="104776" cy="2495550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0C9110D-85E1-4DE7-94CA-8ECB4507A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76EEF7A-5BD4-4D06-82D0-3DB2AD453C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0194BE4-B913-47C9-870C-B5B3D2FEA4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A238AD-8733-49EB-BB36-B712AAAEE607}"/>
                  </a:ext>
                </a:extLst>
              </p:cNvPr>
              <p:cNvSpPr txBox="1"/>
              <p:nvPr/>
            </p:nvSpPr>
            <p:spPr>
              <a:xfrm>
                <a:off x="784880" y="2436658"/>
                <a:ext cx="2797452" cy="513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A238AD-8733-49EB-BB36-B712AAAE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80" y="2436658"/>
                <a:ext cx="2797452" cy="513667"/>
              </a:xfrm>
              <a:prstGeom prst="rect">
                <a:avLst/>
              </a:prstGeom>
              <a:blipFill>
                <a:blip r:embed="rId10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DD05EA9-C494-4D5C-AFF7-F3CA90F42604}"/>
                  </a:ext>
                </a:extLst>
              </p:cNvPr>
              <p:cNvSpPr txBox="1"/>
              <p:nvPr/>
            </p:nvSpPr>
            <p:spPr>
              <a:xfrm>
                <a:off x="8913898" y="2462430"/>
                <a:ext cx="262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DD05EA9-C494-4D5C-AFF7-F3CA90F42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898" y="2462430"/>
                <a:ext cx="26204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E30E7FC-EAEE-4D5A-B7C9-14A4C91F502A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13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B637F6-88ED-4346-8679-AFF9E01CD174}"/>
                  </a:ext>
                </a:extLst>
              </p:cNvPr>
              <p:cNvSpPr txBox="1"/>
              <p:nvPr/>
            </p:nvSpPr>
            <p:spPr>
              <a:xfrm>
                <a:off x="4105690" y="2110713"/>
                <a:ext cx="2190335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B637F6-88ED-4346-8679-AFF9E01CD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690" y="2110713"/>
                <a:ext cx="2190335" cy="12268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669E19-B31A-4778-B530-35A624AC3D0E}"/>
                  </a:ext>
                </a:extLst>
              </p:cNvPr>
              <p:cNvSpPr txBox="1"/>
              <p:nvPr/>
            </p:nvSpPr>
            <p:spPr>
              <a:xfrm>
                <a:off x="6563141" y="2110713"/>
                <a:ext cx="2161760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669E19-B31A-4778-B530-35A624AC3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141" y="2110713"/>
                <a:ext cx="2161760" cy="1226874"/>
              </a:xfrm>
              <a:prstGeom prst="rect">
                <a:avLst/>
              </a:prstGeom>
              <a:blipFill>
                <a:blip r:embed="rId15"/>
                <a:stretch>
                  <a:fillRect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907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Background pattern&#10;&#10;Description automatically generated">
            <a:extLst>
              <a:ext uri="{FF2B5EF4-FFF2-40B4-BE49-F238E27FC236}">
                <a16:creationId xmlns:a16="http://schemas.microsoft.com/office/drawing/2014/main" id="{DB38B332-979A-4522-B0BC-3035F00E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p:pic>
        <p:nvPicPr>
          <p:cNvPr id="57" name="Picture 56" descr="Background pattern&#10;&#10;Description automatically generated">
            <a:extLst>
              <a:ext uri="{FF2B5EF4-FFF2-40B4-BE49-F238E27FC236}">
                <a16:creationId xmlns:a16="http://schemas.microsoft.com/office/drawing/2014/main" id="{368E5B41-EC04-4F5F-ACB1-C3A3F0B16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9" t="44444" r="49766" b="40139"/>
          <a:stretch/>
        </p:blipFill>
        <p:spPr>
          <a:xfrm>
            <a:off x="3886199" y="3048000"/>
            <a:ext cx="2362201" cy="1057275"/>
          </a:xfrm>
          <a:prstGeom prst="rect">
            <a:avLst/>
          </a:prstGeom>
        </p:spPr>
      </p:pic>
      <p:pic>
        <p:nvPicPr>
          <p:cNvPr id="58" name="Picture 57" descr="Background pattern&#10;&#10;Description automatically generated">
            <a:extLst>
              <a:ext uri="{FF2B5EF4-FFF2-40B4-BE49-F238E27FC236}">
                <a16:creationId xmlns:a16="http://schemas.microsoft.com/office/drawing/2014/main" id="{236DF85C-DD17-41D5-BB6C-23CB4A39E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19861" r="61406" b="68472"/>
          <a:stretch/>
        </p:blipFill>
        <p:spPr>
          <a:xfrm>
            <a:off x="3857625" y="1362075"/>
            <a:ext cx="971550" cy="800100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53BC3A4D-12DB-40C9-851E-6D7C4FB622BE}"/>
              </a:ext>
            </a:extLst>
          </p:cNvPr>
          <p:cNvGrpSpPr/>
          <p:nvPr/>
        </p:nvGrpSpPr>
        <p:grpSpPr>
          <a:xfrm flipH="1">
            <a:off x="11307106" y="1485900"/>
            <a:ext cx="104776" cy="2476500"/>
            <a:chOff x="8248650" y="1676400"/>
            <a:chExt cx="104776" cy="249555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A59536-9C66-4604-97EE-E96F3D226FD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CAE2C3D-DCCC-4553-A92C-C544F20FE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3156E27-8F6E-4EBA-A64E-777DD3958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F7718E6-653F-4D59-AD82-72EFE4A44B22}"/>
              </a:ext>
            </a:extLst>
          </p:cNvPr>
          <p:cNvGrpSpPr/>
          <p:nvPr/>
        </p:nvGrpSpPr>
        <p:grpSpPr>
          <a:xfrm>
            <a:off x="4039531" y="1485900"/>
            <a:ext cx="104776" cy="2476500"/>
            <a:chOff x="8248650" y="1676400"/>
            <a:chExt cx="104776" cy="2495550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FE34A29-99D1-4097-B479-F6A5F373F74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6D2DDC-4FA3-41B3-B8E8-4BFFBD686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64F3414-7776-4E11-8034-36976485C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23A0D85-6477-41AA-B2F5-8E358F8741BA}"/>
                  </a:ext>
                </a:extLst>
              </p:cNvPr>
              <p:cNvSpPr txBox="1"/>
              <p:nvPr/>
            </p:nvSpPr>
            <p:spPr>
              <a:xfrm>
                <a:off x="7590752" y="2508707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23A0D85-6477-41AA-B2F5-8E358F874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2" y="2508707"/>
                <a:ext cx="28751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0DB42-655C-4440-A64C-DBED3D76B48F}"/>
                  </a:ext>
                </a:extLst>
              </p:cNvPr>
              <p:cNvSpPr txBox="1"/>
              <p:nvPr/>
            </p:nvSpPr>
            <p:spPr>
              <a:xfrm>
                <a:off x="3463163" y="252628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0DB42-655C-4440-A64C-DBED3D76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63" y="2526289"/>
                <a:ext cx="73342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A238AD-8733-49EB-BB36-B712AAAEE607}"/>
                  </a:ext>
                </a:extLst>
              </p:cNvPr>
              <p:cNvSpPr txBox="1"/>
              <p:nvPr/>
            </p:nvSpPr>
            <p:spPr>
              <a:xfrm>
                <a:off x="784880" y="2436658"/>
                <a:ext cx="2797452" cy="513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A238AD-8733-49EB-BB36-B712AAAE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80" y="2436658"/>
                <a:ext cx="2797452" cy="513667"/>
              </a:xfrm>
              <a:prstGeom prst="rect">
                <a:avLst/>
              </a:prstGeom>
              <a:blipFill>
                <a:blip r:embed="rId7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E30E7FC-EAEE-4D5A-B7C9-14A4C91F502A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9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B637F6-88ED-4346-8679-AFF9E01CD174}"/>
                  </a:ext>
                </a:extLst>
              </p:cNvPr>
              <p:cNvSpPr txBox="1"/>
              <p:nvPr/>
            </p:nvSpPr>
            <p:spPr>
              <a:xfrm>
                <a:off x="4115215" y="2110713"/>
                <a:ext cx="3342860" cy="1226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B637F6-88ED-4346-8679-AFF9E01CD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15" y="2110713"/>
                <a:ext cx="3342860" cy="12264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669E19-B31A-4778-B530-35A624AC3D0E}"/>
                  </a:ext>
                </a:extLst>
              </p:cNvPr>
              <p:cNvSpPr txBox="1"/>
              <p:nvPr/>
            </p:nvSpPr>
            <p:spPr>
              <a:xfrm>
                <a:off x="8010941" y="2110713"/>
                <a:ext cx="3333334" cy="1226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669E19-B31A-4778-B530-35A624AC3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941" y="2110713"/>
                <a:ext cx="3333334" cy="12264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025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Background pattern&#10;&#10;Description automatically generated">
            <a:extLst>
              <a:ext uri="{FF2B5EF4-FFF2-40B4-BE49-F238E27FC236}">
                <a16:creationId xmlns:a16="http://schemas.microsoft.com/office/drawing/2014/main" id="{DB38B332-979A-4522-B0BC-3035F00E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p:pic>
        <p:nvPicPr>
          <p:cNvPr id="57" name="Picture 56" descr="Background pattern&#10;&#10;Description automatically generated">
            <a:extLst>
              <a:ext uri="{FF2B5EF4-FFF2-40B4-BE49-F238E27FC236}">
                <a16:creationId xmlns:a16="http://schemas.microsoft.com/office/drawing/2014/main" id="{368E5B41-EC04-4F5F-ACB1-C3A3F0B16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9" t="44444" r="49766" b="40139"/>
          <a:stretch/>
        </p:blipFill>
        <p:spPr>
          <a:xfrm>
            <a:off x="3886199" y="3048000"/>
            <a:ext cx="2362201" cy="1057275"/>
          </a:xfrm>
          <a:prstGeom prst="rect">
            <a:avLst/>
          </a:prstGeom>
        </p:spPr>
      </p:pic>
      <p:pic>
        <p:nvPicPr>
          <p:cNvPr id="58" name="Picture 57" descr="Background pattern&#10;&#10;Description automatically generated">
            <a:extLst>
              <a:ext uri="{FF2B5EF4-FFF2-40B4-BE49-F238E27FC236}">
                <a16:creationId xmlns:a16="http://schemas.microsoft.com/office/drawing/2014/main" id="{236DF85C-DD17-41D5-BB6C-23CB4A39E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19861" r="61406" b="68472"/>
          <a:stretch/>
        </p:blipFill>
        <p:spPr>
          <a:xfrm>
            <a:off x="3857625" y="1362075"/>
            <a:ext cx="971550" cy="800100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53BC3A4D-12DB-40C9-851E-6D7C4FB622BE}"/>
              </a:ext>
            </a:extLst>
          </p:cNvPr>
          <p:cNvGrpSpPr/>
          <p:nvPr/>
        </p:nvGrpSpPr>
        <p:grpSpPr>
          <a:xfrm flipH="1">
            <a:off x="10211731" y="1485900"/>
            <a:ext cx="104776" cy="2476500"/>
            <a:chOff x="8248650" y="1676400"/>
            <a:chExt cx="104776" cy="249555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A59536-9C66-4604-97EE-E96F3D226FD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CAE2C3D-DCCC-4553-A92C-C544F20FE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3156E27-8F6E-4EBA-A64E-777DD3958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F7718E6-653F-4D59-AD82-72EFE4A44B22}"/>
              </a:ext>
            </a:extLst>
          </p:cNvPr>
          <p:cNvGrpSpPr/>
          <p:nvPr/>
        </p:nvGrpSpPr>
        <p:grpSpPr>
          <a:xfrm>
            <a:off x="4039531" y="1485900"/>
            <a:ext cx="104776" cy="2476500"/>
            <a:chOff x="8248650" y="1676400"/>
            <a:chExt cx="104776" cy="2495550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FE34A29-99D1-4097-B479-F6A5F373F74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6D2DDC-4FA3-41B3-B8E8-4BFFBD686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64F3414-7776-4E11-8034-36976485C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23A0D85-6477-41AA-B2F5-8E358F8741BA}"/>
                  </a:ext>
                </a:extLst>
              </p:cNvPr>
              <p:cNvSpPr txBox="1"/>
              <p:nvPr/>
            </p:nvSpPr>
            <p:spPr>
              <a:xfrm>
                <a:off x="7004964" y="2508707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23A0D85-6477-41AA-B2F5-8E358F874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64" y="2508707"/>
                <a:ext cx="28751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0DB42-655C-4440-A64C-DBED3D76B48F}"/>
                  </a:ext>
                </a:extLst>
              </p:cNvPr>
              <p:cNvSpPr txBox="1"/>
              <p:nvPr/>
            </p:nvSpPr>
            <p:spPr>
              <a:xfrm>
                <a:off x="3463163" y="252628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0DB42-655C-4440-A64C-DBED3D76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63" y="2526289"/>
                <a:ext cx="73342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A238AD-8733-49EB-BB36-B712AAAEE607}"/>
                  </a:ext>
                </a:extLst>
              </p:cNvPr>
              <p:cNvSpPr txBox="1"/>
              <p:nvPr/>
            </p:nvSpPr>
            <p:spPr>
              <a:xfrm>
                <a:off x="784880" y="2436658"/>
                <a:ext cx="2797452" cy="513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A238AD-8733-49EB-BB36-B712AAAE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80" y="2436658"/>
                <a:ext cx="2797452" cy="513667"/>
              </a:xfrm>
              <a:prstGeom prst="rect">
                <a:avLst/>
              </a:prstGeom>
              <a:blipFill>
                <a:blip r:embed="rId7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E30E7FC-EAEE-4D5A-B7C9-14A4C91F502A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9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B637F6-88ED-4346-8679-AFF9E01CD174}"/>
                  </a:ext>
                </a:extLst>
              </p:cNvPr>
              <p:cNvSpPr txBox="1"/>
              <p:nvPr/>
            </p:nvSpPr>
            <p:spPr>
              <a:xfrm>
                <a:off x="4115215" y="2110713"/>
                <a:ext cx="2171285" cy="1226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B637F6-88ED-4346-8679-AFF9E01CD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15" y="2110713"/>
                <a:ext cx="2171285" cy="12264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669E19-B31A-4778-B530-35A624AC3D0E}"/>
                  </a:ext>
                </a:extLst>
              </p:cNvPr>
              <p:cNvSpPr txBox="1"/>
              <p:nvPr/>
            </p:nvSpPr>
            <p:spPr>
              <a:xfrm>
                <a:off x="8010941" y="2110713"/>
                <a:ext cx="2165098" cy="1226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669E19-B31A-4778-B530-35A624AC3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941" y="2110713"/>
                <a:ext cx="2165098" cy="1226490"/>
              </a:xfrm>
              <a:prstGeom prst="rect">
                <a:avLst/>
              </a:prstGeom>
              <a:blipFill>
                <a:blip r:embed="rId11"/>
                <a:stretch>
                  <a:fillRect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30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Background pattern&#10;&#10;Description automatically generated">
            <a:extLst>
              <a:ext uri="{FF2B5EF4-FFF2-40B4-BE49-F238E27FC236}">
                <a16:creationId xmlns:a16="http://schemas.microsoft.com/office/drawing/2014/main" id="{DB38B332-979A-4522-B0BC-3035F00E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A238AD-8733-49EB-BB36-B712AAAEE607}"/>
                  </a:ext>
                </a:extLst>
              </p:cNvPr>
              <p:cNvSpPr txBox="1"/>
              <p:nvPr/>
            </p:nvSpPr>
            <p:spPr>
              <a:xfrm>
                <a:off x="3328055" y="2436658"/>
                <a:ext cx="2797452" cy="513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A238AD-8733-49EB-BB36-B712AAAE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55" y="2436658"/>
                <a:ext cx="2797452" cy="513667"/>
              </a:xfrm>
              <a:prstGeom prst="rect">
                <a:avLst/>
              </a:prstGeom>
              <a:blipFill>
                <a:blip r:embed="rId3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30E7FC-EAEE-4D5A-B7C9-14A4C91F502A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7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7549-5080-4A53-A7FA-A5BA7B9277F4}"/>
                  </a:ext>
                </a:extLst>
              </p:cNvPr>
              <p:cNvSpPr txBox="1"/>
              <p:nvPr/>
            </p:nvSpPr>
            <p:spPr>
              <a:xfrm>
                <a:off x="6176857" y="252628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7549-5080-4A53-A7FA-A5BA7B927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57" y="2526289"/>
                <a:ext cx="73342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1A1515E-B480-4EBB-BE8C-58D94C07F44D}"/>
              </a:ext>
            </a:extLst>
          </p:cNvPr>
          <p:cNvGrpSpPr/>
          <p:nvPr/>
        </p:nvGrpSpPr>
        <p:grpSpPr>
          <a:xfrm>
            <a:off x="6758919" y="2265642"/>
            <a:ext cx="104776" cy="942976"/>
            <a:chOff x="8248650" y="1676400"/>
            <a:chExt cx="104776" cy="24955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507FD72-CA46-4CE8-90B8-644579ECE362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8B1217-9077-416A-831D-9EB5CDDB5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EFCCDF-B3F2-4970-8B32-21C33A4F7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C021C8-BD1D-4A7C-A069-84C99EC0B0B5}"/>
              </a:ext>
            </a:extLst>
          </p:cNvPr>
          <p:cNvGrpSpPr/>
          <p:nvPr/>
        </p:nvGrpSpPr>
        <p:grpSpPr>
          <a:xfrm flipH="1">
            <a:off x="10206037" y="2265642"/>
            <a:ext cx="104776" cy="942976"/>
            <a:chOff x="8248650" y="1676400"/>
            <a:chExt cx="104776" cy="249555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F4010-3C15-4144-80B2-3ED2C46E689C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1EE29B-2568-4461-A008-EDAE13D0EE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1DEA30-C04D-4460-AEB0-854962DF0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47F0406-4358-40A8-869D-AA5852900B63}"/>
                  </a:ext>
                </a:extLst>
              </p:cNvPr>
              <p:cNvSpPr txBox="1"/>
              <p:nvPr/>
            </p:nvSpPr>
            <p:spPr>
              <a:xfrm>
                <a:off x="8401932" y="2521687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47F0406-4358-40A8-869D-AA5852900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932" y="2521687"/>
                <a:ext cx="28751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C8EA35-2D0B-441F-A5EE-BC5C21CD66F4}"/>
                  </a:ext>
                </a:extLst>
              </p:cNvPr>
              <p:cNvSpPr txBox="1"/>
              <p:nvPr/>
            </p:nvSpPr>
            <p:spPr>
              <a:xfrm>
                <a:off x="7399062" y="2406591"/>
                <a:ext cx="592413" cy="6415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C8EA35-2D0B-441F-A5EE-BC5C21CD6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062" y="2406591"/>
                <a:ext cx="592413" cy="6415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3BC9EB3-4F36-44DB-A4C4-6E49674466BF}"/>
                  </a:ext>
                </a:extLst>
              </p:cNvPr>
              <p:cNvSpPr txBox="1"/>
              <p:nvPr/>
            </p:nvSpPr>
            <p:spPr>
              <a:xfrm>
                <a:off x="9351687" y="2406591"/>
                <a:ext cx="592413" cy="648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3BC9EB3-4F36-44DB-A4C4-6E4967446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687" y="2406591"/>
                <a:ext cx="592413" cy="648832"/>
              </a:xfrm>
              <a:prstGeom prst="rect">
                <a:avLst/>
              </a:prstGeom>
              <a:blipFill>
                <a:blip r:embed="rId11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81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Background pattern&#10;&#10;Description automatically generated">
            <a:extLst>
              <a:ext uri="{FF2B5EF4-FFF2-40B4-BE49-F238E27FC236}">
                <a16:creationId xmlns:a16="http://schemas.microsoft.com/office/drawing/2014/main" id="{DB38B332-979A-4522-B0BC-3035F00E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30E7FC-EAEE-4D5A-B7C9-14A4C91F502A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6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2E242A-AECC-4DDC-A9CC-17DEA3A76AC3}"/>
                  </a:ext>
                </a:extLst>
              </p:cNvPr>
              <p:cNvSpPr txBox="1"/>
              <p:nvPr/>
            </p:nvSpPr>
            <p:spPr>
              <a:xfrm>
                <a:off x="2547004" y="2408083"/>
                <a:ext cx="3749021" cy="644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2E242A-AECC-4DDC-A9CC-17DEA3A76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04" y="2408083"/>
                <a:ext cx="3749021" cy="644857"/>
              </a:xfrm>
              <a:prstGeom prst="rect">
                <a:avLst/>
              </a:prstGeom>
              <a:blipFill>
                <a:blip r:embed="rId7"/>
                <a:stretch>
                  <a:fillRect l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C3AD6B-5B2D-4121-9DF7-ED7246BD45D1}"/>
                  </a:ext>
                </a:extLst>
              </p:cNvPr>
              <p:cNvSpPr txBox="1"/>
              <p:nvPr/>
            </p:nvSpPr>
            <p:spPr>
              <a:xfrm>
                <a:off x="6960912" y="2406591"/>
                <a:ext cx="1216927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C3AD6B-5B2D-4121-9DF7-ED7246BD4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912" y="2406591"/>
                <a:ext cx="1216927" cy="772263"/>
              </a:xfrm>
              <a:prstGeom prst="rect">
                <a:avLst/>
              </a:prstGeom>
              <a:blipFill>
                <a:blip r:embed="rId8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849D4F-EFEE-4607-A70B-1BDBAFE58477}"/>
                  </a:ext>
                </a:extLst>
              </p:cNvPr>
              <p:cNvSpPr txBox="1"/>
              <p:nvPr/>
            </p:nvSpPr>
            <p:spPr>
              <a:xfrm>
                <a:off x="6176857" y="252628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849D4F-EFEE-4607-A70B-1BDBAFE58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57" y="2526289"/>
                <a:ext cx="73342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65E5AB7-FE34-45CF-A182-2DB8D1995CFC}"/>
              </a:ext>
            </a:extLst>
          </p:cNvPr>
          <p:cNvGrpSpPr/>
          <p:nvPr/>
        </p:nvGrpSpPr>
        <p:grpSpPr>
          <a:xfrm>
            <a:off x="6758919" y="2265642"/>
            <a:ext cx="104776" cy="942976"/>
            <a:chOff x="8248650" y="1676400"/>
            <a:chExt cx="104776" cy="249555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6F28F8-F98E-4458-924D-596D303363F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1F90048-DAC9-44D7-864D-125FF09D1D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0BA568-7E52-44B3-92F7-DC1BB1A16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3AF28B-2E20-4FAB-82AF-FE2E6D05389F}"/>
              </a:ext>
            </a:extLst>
          </p:cNvPr>
          <p:cNvGrpSpPr/>
          <p:nvPr/>
        </p:nvGrpSpPr>
        <p:grpSpPr>
          <a:xfrm flipH="1">
            <a:off x="10206037" y="2265642"/>
            <a:ext cx="104776" cy="942976"/>
            <a:chOff x="8248650" y="1676400"/>
            <a:chExt cx="104776" cy="249555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F509FC-D60E-4933-82B9-CEB05E5155B6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0596CD-6A8A-44BC-8BCE-3BB2755C3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BFC81B-CE87-4AB1-9F96-FC4A877D6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6AF7A7-C1AC-4B85-9BC4-A29C9F5D9E01}"/>
                  </a:ext>
                </a:extLst>
              </p:cNvPr>
              <p:cNvSpPr txBox="1"/>
              <p:nvPr/>
            </p:nvSpPr>
            <p:spPr>
              <a:xfrm>
                <a:off x="8401931" y="2521687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6AF7A7-C1AC-4B85-9BC4-A29C9F5D9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931" y="2521687"/>
                <a:ext cx="28751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1868E1-9A1A-4C33-8A79-D46475001341}"/>
                  </a:ext>
                </a:extLst>
              </p:cNvPr>
              <p:cNvSpPr txBox="1"/>
              <p:nvPr/>
            </p:nvSpPr>
            <p:spPr>
              <a:xfrm>
                <a:off x="8913537" y="2406591"/>
                <a:ext cx="1202013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1868E1-9A1A-4C33-8A79-D4647500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37" y="2406591"/>
                <a:ext cx="1202013" cy="772263"/>
              </a:xfrm>
              <a:prstGeom prst="rect">
                <a:avLst/>
              </a:prstGeom>
              <a:blipFill>
                <a:blip r:embed="rId11"/>
                <a:stretch>
                  <a:fillRect l="-508" r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447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Background pattern&#10;&#10;Description automatically generated">
            <a:extLst>
              <a:ext uri="{FF2B5EF4-FFF2-40B4-BE49-F238E27FC236}">
                <a16:creationId xmlns:a16="http://schemas.microsoft.com/office/drawing/2014/main" id="{DB38B332-979A-4522-B0BC-3035F00E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30E7FC-EAEE-4D5A-B7C9-14A4C91F502A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6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2E242A-AECC-4DDC-A9CC-17DEA3A76AC3}"/>
                  </a:ext>
                </a:extLst>
              </p:cNvPr>
              <p:cNvSpPr txBox="1"/>
              <p:nvPr/>
            </p:nvSpPr>
            <p:spPr>
              <a:xfrm>
                <a:off x="4090054" y="2408083"/>
                <a:ext cx="3749021" cy="644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2E242A-AECC-4DDC-A9CC-17DEA3A76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54" y="2408083"/>
                <a:ext cx="3749021" cy="644857"/>
              </a:xfrm>
              <a:prstGeom prst="rect">
                <a:avLst/>
              </a:prstGeom>
              <a:blipFill>
                <a:blip r:embed="rId7"/>
                <a:stretch>
                  <a:fillRect l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849D4F-EFEE-4607-A70B-1BDBAFE58477}"/>
                  </a:ext>
                </a:extLst>
              </p:cNvPr>
              <p:cNvSpPr txBox="1"/>
              <p:nvPr/>
            </p:nvSpPr>
            <p:spPr>
              <a:xfrm>
                <a:off x="7700857" y="252628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849D4F-EFEE-4607-A70B-1BDBAFE58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857" y="2526289"/>
                <a:ext cx="73342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65E5AB7-FE34-45CF-A182-2DB8D1995CFC}"/>
              </a:ext>
            </a:extLst>
          </p:cNvPr>
          <p:cNvGrpSpPr/>
          <p:nvPr/>
        </p:nvGrpSpPr>
        <p:grpSpPr>
          <a:xfrm>
            <a:off x="8282919" y="2265642"/>
            <a:ext cx="104776" cy="942976"/>
            <a:chOff x="8248650" y="1676400"/>
            <a:chExt cx="104776" cy="249555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6F28F8-F98E-4458-924D-596D303363F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1F90048-DAC9-44D7-864D-125FF09D1D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0BA568-7E52-44B3-92F7-DC1BB1A16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3AF28B-2E20-4FAB-82AF-FE2E6D05389F}"/>
              </a:ext>
            </a:extLst>
          </p:cNvPr>
          <p:cNvGrpSpPr/>
          <p:nvPr/>
        </p:nvGrpSpPr>
        <p:grpSpPr>
          <a:xfrm flipH="1">
            <a:off x="10206037" y="2265642"/>
            <a:ext cx="104776" cy="942976"/>
            <a:chOff x="8248650" y="1676400"/>
            <a:chExt cx="104776" cy="249555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F509FC-D60E-4933-82B9-CEB05E5155B6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0596CD-6A8A-44BC-8BCE-3BB2755C3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BFC81B-CE87-4AB1-9F96-FC4A877D6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6AF7A7-C1AC-4B85-9BC4-A29C9F5D9E01}"/>
                  </a:ext>
                </a:extLst>
              </p:cNvPr>
              <p:cNvSpPr txBox="1"/>
              <p:nvPr/>
            </p:nvSpPr>
            <p:spPr>
              <a:xfrm>
                <a:off x="9158856" y="2521687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6AF7A7-C1AC-4B85-9BC4-A29C9F5D9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856" y="2521687"/>
                <a:ext cx="28751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D6C58A-A553-402E-8287-4B2BE55C0175}"/>
                  </a:ext>
                </a:extLst>
              </p:cNvPr>
              <p:cNvSpPr txBox="1"/>
              <p:nvPr/>
            </p:nvSpPr>
            <p:spPr>
              <a:xfrm>
                <a:off x="8442049" y="2403798"/>
                <a:ext cx="606701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D6C58A-A553-402E-8287-4B2BE55C0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049" y="2403798"/>
                <a:ext cx="606701" cy="6610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02A868-5CEA-4B1B-A1AB-6D06F63CD9C1}"/>
                  </a:ext>
                </a:extLst>
              </p:cNvPr>
              <p:cNvSpPr txBox="1"/>
              <p:nvPr/>
            </p:nvSpPr>
            <p:spPr>
              <a:xfrm>
                <a:off x="9556474" y="2403798"/>
                <a:ext cx="606701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02A868-5CEA-4B1B-A1AB-6D06F63CD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474" y="2403798"/>
                <a:ext cx="606701" cy="6610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914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B7C87-7085-4C53-B439-1F7CC66C8FA5}"/>
              </a:ext>
            </a:extLst>
          </p:cNvPr>
          <p:cNvGrpSpPr/>
          <p:nvPr/>
        </p:nvGrpSpPr>
        <p:grpSpPr>
          <a:xfrm>
            <a:off x="5860774" y="4537398"/>
            <a:ext cx="2321200" cy="772265"/>
            <a:chOff x="6070324" y="4492952"/>
            <a:chExt cx="2321200" cy="77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/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A44B453-E5CC-4E1B-A37E-3D29DFEDE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4492952"/>
                  <a:ext cx="1039054" cy="6488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/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6E1A764-45E7-4F03-A409-62447330A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989" y="4492954"/>
                  <a:ext cx="1586535" cy="7722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30E7FC-EAEE-4D5A-B7C9-14A4C91F502A}"/>
              </a:ext>
            </a:extLst>
          </p:cNvPr>
          <p:cNvGrpSpPr/>
          <p:nvPr/>
        </p:nvGrpSpPr>
        <p:grpSpPr>
          <a:xfrm>
            <a:off x="5860774" y="5375538"/>
            <a:ext cx="3245126" cy="1226874"/>
            <a:chOff x="6070323" y="5375538"/>
            <a:chExt cx="3245126" cy="122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/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B2D973-A32D-4EA7-B478-99342C018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214" y="5375538"/>
                  <a:ext cx="2533235" cy="12268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/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DB08A82-2A50-40A3-8363-BB7CD3D1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3" y="5612006"/>
                  <a:ext cx="578127" cy="648832"/>
                </a:xfrm>
                <a:prstGeom prst="rect">
                  <a:avLst/>
                </a:prstGeom>
                <a:blipFill>
                  <a:blip r:embed="rId5"/>
                  <a:stretch>
                    <a:fillRect r="-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2E242A-AECC-4DDC-A9CC-17DEA3A76AC3}"/>
                  </a:ext>
                </a:extLst>
              </p:cNvPr>
              <p:cNvSpPr txBox="1"/>
              <p:nvPr/>
            </p:nvSpPr>
            <p:spPr>
              <a:xfrm>
                <a:off x="8281054" y="2408083"/>
                <a:ext cx="3749021" cy="644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2E242A-AECC-4DDC-A9CC-17DEA3A76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054" y="2408083"/>
                <a:ext cx="3749021" cy="6448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849D4F-EFEE-4607-A70B-1BDBAFE58477}"/>
                  </a:ext>
                </a:extLst>
              </p:cNvPr>
              <p:cNvSpPr txBox="1"/>
              <p:nvPr/>
            </p:nvSpPr>
            <p:spPr>
              <a:xfrm>
                <a:off x="7700857" y="252628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849D4F-EFEE-4607-A70B-1BDBAFE58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857" y="2526289"/>
                <a:ext cx="73342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E24CE4-FCC1-4C60-8753-B655151A720D}"/>
                  </a:ext>
                </a:extLst>
              </p:cNvPr>
              <p:cNvSpPr txBox="1"/>
              <p:nvPr/>
            </p:nvSpPr>
            <p:spPr>
              <a:xfrm>
                <a:off x="7119005" y="2436658"/>
                <a:ext cx="653395" cy="513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E24CE4-FCC1-4C60-8753-B655151A7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005" y="2436658"/>
                <a:ext cx="653395" cy="513667"/>
              </a:xfrm>
              <a:prstGeom prst="rect">
                <a:avLst/>
              </a:prstGeom>
              <a:blipFill>
                <a:blip r:embed="rId8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39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9982C684-BF2B-4819-9184-9E305DF2E493}"/>
              </a:ext>
            </a:extLst>
          </p:cNvPr>
          <p:cNvSpPr txBox="1"/>
          <p:nvPr/>
        </p:nvSpPr>
        <p:spPr>
          <a:xfrm>
            <a:off x="5860774" y="828"/>
            <a:ext cx="385682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E24CE4-FCC1-4C60-8753-B655151A720D}"/>
                  </a:ext>
                </a:extLst>
              </p:cNvPr>
              <p:cNvSpPr txBox="1"/>
              <p:nvPr/>
            </p:nvSpPr>
            <p:spPr>
              <a:xfrm>
                <a:off x="5860774" y="1079834"/>
                <a:ext cx="6397902" cy="736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2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E24CE4-FCC1-4C60-8753-B655151A7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774" y="1079834"/>
                <a:ext cx="6397902" cy="736997"/>
              </a:xfrm>
              <a:prstGeom prst="rect">
                <a:avLst/>
              </a:prstGeom>
              <a:blipFill>
                <a:blip r:embed="rId2"/>
                <a:stretch>
                  <a:fillRect b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C5C30A-696E-47EE-AD59-3BF3E148CE02}"/>
                  </a:ext>
                </a:extLst>
              </p:cNvPr>
              <p:cNvSpPr txBox="1"/>
              <p:nvPr/>
            </p:nvSpPr>
            <p:spPr>
              <a:xfrm>
                <a:off x="5860774" y="2190592"/>
                <a:ext cx="1543050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C5C30A-696E-47EE-AD59-3BF3E148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774" y="2190592"/>
                <a:ext cx="154305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179F5C-4051-4D0B-A6AF-5054D53AFF58}"/>
                  </a:ext>
                </a:extLst>
              </p:cNvPr>
              <p:cNvSpPr txBox="1"/>
              <p:nvPr/>
            </p:nvSpPr>
            <p:spPr>
              <a:xfrm>
                <a:off x="5860774" y="3090266"/>
                <a:ext cx="3816626" cy="1565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179F5C-4051-4D0B-A6AF-5054D53A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774" y="3090266"/>
                <a:ext cx="3816626" cy="1565172"/>
              </a:xfrm>
              <a:prstGeom prst="rect">
                <a:avLst/>
              </a:prstGeom>
              <a:blipFill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B49910-4716-4509-984B-08D5A35C5CD3}"/>
                  </a:ext>
                </a:extLst>
              </p:cNvPr>
              <p:cNvSpPr txBox="1"/>
              <p:nvPr/>
            </p:nvSpPr>
            <p:spPr>
              <a:xfrm>
                <a:off x="5860774" y="5029200"/>
                <a:ext cx="5226495" cy="1565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2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2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2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32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2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32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B49910-4716-4509-984B-08D5A35C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774" y="5029200"/>
                <a:ext cx="5226495" cy="1565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2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FEF7B04-0949-4FB0-AFC9-32505FAF5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C5744B-8EBA-4135-8FF1-6BE419CD26B0}"/>
                  </a:ext>
                </a:extLst>
              </p:cNvPr>
              <p:cNvSpPr txBox="1"/>
              <p:nvPr/>
            </p:nvSpPr>
            <p:spPr>
              <a:xfrm>
                <a:off x="771525" y="2993561"/>
                <a:ext cx="10648949" cy="870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32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C5744B-8EBA-4135-8FF1-6BE419CD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" y="2993561"/>
                <a:ext cx="10648949" cy="8708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4922DF-899D-4700-A07E-9936F60FA655}"/>
              </a:ext>
            </a:extLst>
          </p:cNvPr>
          <p:cNvSpPr txBox="1"/>
          <p:nvPr/>
        </p:nvSpPr>
        <p:spPr>
          <a:xfrm>
            <a:off x="4167588" y="153228"/>
            <a:ext cx="385682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C3AB7C-D0EA-48C1-BC16-F746580C9813}"/>
                  </a:ext>
                </a:extLst>
              </p:cNvPr>
              <p:cNvSpPr txBox="1"/>
              <p:nvPr/>
            </p:nvSpPr>
            <p:spPr>
              <a:xfrm>
                <a:off x="5343524" y="4602964"/>
                <a:ext cx="1543050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C3AB7C-D0EA-48C1-BC16-F746580C9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524" y="4602964"/>
                <a:ext cx="1543050" cy="525913"/>
              </a:xfrm>
              <a:prstGeom prst="rect">
                <a:avLst/>
              </a:prstGeom>
              <a:blipFill>
                <a:blip r:embed="rId4"/>
                <a:stretch>
                  <a:fillRect l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8889C7A-E2A3-4DAB-A7BE-498F81905D65}"/>
              </a:ext>
            </a:extLst>
          </p:cNvPr>
          <p:cNvCxnSpPr>
            <a:cxnSpLocks/>
          </p:cNvCxnSpPr>
          <p:nvPr/>
        </p:nvCxnSpPr>
        <p:spPr>
          <a:xfrm>
            <a:off x="6448425" y="3496608"/>
            <a:ext cx="4972050" cy="0"/>
          </a:xfrm>
          <a:prstGeom prst="line">
            <a:avLst/>
          </a:prstGeom>
          <a:ln w="3810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E616301-7368-41AB-B394-4043D1AF4AB6}"/>
              </a:ext>
            </a:extLst>
          </p:cNvPr>
          <p:cNvSpPr txBox="1"/>
          <p:nvPr/>
        </p:nvSpPr>
        <p:spPr>
          <a:xfrm>
            <a:off x="5357459" y="2470724"/>
            <a:ext cx="7096832" cy="788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arajita" panose="02020603050405020304" pitchFamily="18" charset="0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9181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123">
            <a:extLst>
              <a:ext uri="{FF2B5EF4-FFF2-40B4-BE49-F238E27FC236}">
                <a16:creationId xmlns:a16="http://schemas.microsoft.com/office/drawing/2014/main" id="{95783C2E-4B67-4195-9FD3-1B725C49A4EE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912B67-37F3-40F1-9E6F-B2237C51B158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TextBox 520">
                  <a:extLst>
                    <a:ext uri="{FF2B5EF4-FFF2-40B4-BE49-F238E27FC236}">
                      <a16:creationId xmlns:a16="http://schemas.microsoft.com/office/drawing/2014/main" id="{01D4E242-1B47-488B-BB00-43B7FD761DAE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21" name="TextBox 520">
                  <a:extLst>
                    <a:ext uri="{FF2B5EF4-FFF2-40B4-BE49-F238E27FC236}">
                      <a16:creationId xmlns:a16="http://schemas.microsoft.com/office/drawing/2014/main" id="{01D4E242-1B47-488B-BB00-43B7FD761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97FE7C5B-8B9C-40DB-9E51-9F2C5CD094A9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97FE7C5B-8B9C-40DB-9E51-9F2C5CD09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6100AF07-C765-4954-9F17-FFBEECAB7787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6100AF07-C765-4954-9F17-FFBEECAB7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A2FB4F-D374-44AD-9770-B87D07727519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27D13020-1CB2-4169-8A40-A7C2C5FF56A7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27D13020-1CB2-4169-8A40-A7C2C5FF56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E8130CB8-CD41-4E84-9058-4A8E876084FC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E8130CB8-CD41-4E84-9058-4A8E87608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6328C949-B201-4529-A281-E43BA8AA972E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6328C949-B201-4529-A281-E43BA8AA9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26D5EFA-0183-4079-B9C9-06CF8146E78B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26D5EFA-0183-4079-B9C9-06CF8146E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33CA1FC-8CC4-4F78-81CE-8A2EEB56F5FC}"/>
              </a:ext>
            </a:extLst>
          </p:cNvPr>
          <p:cNvGrpSpPr/>
          <p:nvPr/>
        </p:nvGrpSpPr>
        <p:grpSpPr>
          <a:xfrm>
            <a:off x="5860774" y="867846"/>
            <a:ext cx="3145827" cy="564090"/>
            <a:chOff x="6247572" y="867846"/>
            <a:chExt cx="3145827" cy="5640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B6AAD1-73D2-4486-A0A8-B033D6A5AD41}"/>
                </a:ext>
              </a:extLst>
            </p:cNvPr>
            <p:cNvGrpSpPr/>
            <p:nvPr/>
          </p:nvGrpSpPr>
          <p:grpSpPr>
            <a:xfrm>
              <a:off x="7342946" y="867846"/>
              <a:ext cx="2050453" cy="523220"/>
              <a:chOff x="8088611" y="924996"/>
              <a:chExt cx="2050453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4BE45F2E-6B39-432F-9605-FA67911A01B2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460" y="981906"/>
                    <a:ext cx="964604" cy="4498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4BE45F2E-6B39-432F-9605-FA67911A01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4460" y="981906"/>
                    <a:ext cx="964604" cy="44980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73D08FA1-004C-4BB8-BE4B-6AFE9A7EB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684120" y="924996"/>
                    <a:ext cx="75009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73D08FA1-004C-4BB8-BE4B-6AFE9A7EB5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4120" y="924996"/>
                    <a:ext cx="750094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1F8B747A-DD12-422D-8D90-3F9371FD9284}"/>
                      </a:ext>
                    </a:extLst>
                  </p:cNvPr>
                  <p:cNvSpPr txBox="1"/>
                  <p:nvPr/>
                </p:nvSpPr>
                <p:spPr>
                  <a:xfrm>
                    <a:off x="8088611" y="981906"/>
                    <a:ext cx="964604" cy="4498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1F8B747A-DD12-422D-8D90-3F9371FD92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611" y="981906"/>
                    <a:ext cx="964604" cy="4498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92F319C3-1865-4DE3-B953-3E1D3DB6FA07}"/>
                  </a:ext>
                </a:extLst>
              </p:cNvPr>
              <p:cNvGrpSpPr/>
              <p:nvPr/>
            </p:nvGrpSpPr>
            <p:grpSpPr>
              <a:xfrm flipH="1">
                <a:off x="9947274" y="1000125"/>
                <a:ext cx="104776" cy="428625"/>
                <a:chOff x="8401050" y="904875"/>
                <a:chExt cx="104776" cy="428625"/>
              </a:xfrm>
            </p:grpSpPr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BE782FC-5A18-43F7-B42F-3CDBEB59B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0100" y="904875"/>
                  <a:ext cx="0" cy="428625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DDEFF637-E300-4268-904E-0464FBA8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914400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C0F58458-B8B8-4203-8FEC-570BA291F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132397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96BF0C38-8CD3-4106-AF38-789C0BB1B8CE}"/>
                  </a:ext>
                </a:extLst>
              </p:cNvPr>
              <p:cNvGrpSpPr/>
              <p:nvPr/>
            </p:nvGrpSpPr>
            <p:grpSpPr>
              <a:xfrm>
                <a:off x="8118490" y="1000125"/>
                <a:ext cx="104776" cy="428625"/>
                <a:chOff x="8401050" y="904875"/>
                <a:chExt cx="104776" cy="428625"/>
              </a:xfrm>
            </p:grpSpPr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F2C63960-D55A-4FE9-A92A-EC2AE422A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0100" y="904875"/>
                  <a:ext cx="0" cy="428625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DCD3E28F-7A42-4D9F-A7AE-0DD78B865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914400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8897B353-6608-447D-A8CF-B7DFB52F4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132397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D8EDB30-CEF9-4B84-80D4-C10DB79F1E68}"/>
                    </a:ext>
                  </a:extLst>
                </p:cNvPr>
                <p:cNvSpPr txBox="1"/>
                <p:nvPr/>
              </p:nvSpPr>
              <p:spPr>
                <a:xfrm>
                  <a:off x="6247572" y="962856"/>
                  <a:ext cx="619954" cy="4599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D8EDB30-CEF9-4B84-80D4-C10DB79F1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572" y="962856"/>
                  <a:ext cx="619954" cy="4599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69B7EC3-C428-4DCB-9933-06F8503120DA}"/>
                    </a:ext>
                  </a:extLst>
                </p:cNvPr>
                <p:cNvSpPr txBox="1"/>
                <p:nvPr/>
              </p:nvSpPr>
              <p:spPr>
                <a:xfrm>
                  <a:off x="6752396" y="991431"/>
                  <a:ext cx="774103" cy="4405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69B7EC3-C428-4DCB-9933-06F850312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2396" y="991431"/>
                  <a:ext cx="774103" cy="44050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91CCA0C-2FD6-4C74-8A59-D3E5A935E1C3}"/>
              </a:ext>
            </a:extLst>
          </p:cNvPr>
          <p:cNvGrpSpPr/>
          <p:nvPr/>
        </p:nvGrpSpPr>
        <p:grpSpPr>
          <a:xfrm>
            <a:off x="5860774" y="2528879"/>
            <a:ext cx="4250014" cy="1815651"/>
            <a:chOff x="5802968" y="1565724"/>
            <a:chExt cx="4250014" cy="1815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3DD17AC1-04F9-416A-85F9-7FB75A4E9369}"/>
                    </a:ext>
                  </a:extLst>
                </p:cNvPr>
                <p:cNvSpPr txBox="1"/>
                <p:nvPr/>
              </p:nvSpPr>
              <p:spPr>
                <a:xfrm>
                  <a:off x="5802968" y="2194234"/>
                  <a:ext cx="1007407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3DD17AC1-04F9-416A-85F9-7FB75A4E9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2968" y="2194234"/>
                  <a:ext cx="1007407" cy="51366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8469DE43-CBBD-4980-9C86-1C9693E12E3A}"/>
                    </a:ext>
                  </a:extLst>
                </p:cNvPr>
                <p:cNvSpPr txBox="1"/>
                <p:nvPr/>
              </p:nvSpPr>
              <p:spPr>
                <a:xfrm>
                  <a:off x="6718194" y="2278303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8469DE43-CBBD-4980-9C86-1C9693E12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8194" y="2278303"/>
                  <a:ext cx="733425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FE3F6CF2-2EF5-403A-8EF9-07A80272D5EE}"/>
                    </a:ext>
                  </a:extLst>
                </p:cNvPr>
                <p:cNvSpPr txBox="1"/>
                <p:nvPr/>
              </p:nvSpPr>
              <p:spPr>
                <a:xfrm>
                  <a:off x="7409793" y="1577618"/>
                  <a:ext cx="1133061" cy="676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FE3F6CF2-2EF5-403A-8EF9-07A80272D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793" y="1577618"/>
                  <a:ext cx="1133061" cy="6769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86FFD741-556D-4104-89E4-7D11C909625A}"/>
                    </a:ext>
                  </a:extLst>
                </p:cNvPr>
                <p:cNvSpPr txBox="1"/>
                <p:nvPr/>
              </p:nvSpPr>
              <p:spPr>
                <a:xfrm>
                  <a:off x="8867118" y="1565724"/>
                  <a:ext cx="1133061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86FFD741-556D-4104-89E4-7D11C9096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118" y="1565724"/>
                  <a:ext cx="1133061" cy="70070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F00FC29D-D440-4D71-AB4F-34838CA9B0DA}"/>
                    </a:ext>
                  </a:extLst>
                </p:cNvPr>
                <p:cNvSpPr txBox="1"/>
                <p:nvPr/>
              </p:nvSpPr>
              <p:spPr>
                <a:xfrm>
                  <a:off x="8411987" y="1700633"/>
                  <a:ext cx="54375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F00FC29D-D440-4D71-AB4F-34838CA9B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987" y="1700633"/>
                  <a:ext cx="543754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7173467-A902-468B-9C91-3BBFC73D0250}"/>
                </a:ext>
              </a:extLst>
            </p:cNvPr>
            <p:cNvGrpSpPr/>
            <p:nvPr/>
          </p:nvGrpSpPr>
          <p:grpSpPr>
            <a:xfrm>
              <a:off x="7409793" y="2630130"/>
              <a:ext cx="2590386" cy="700705"/>
              <a:chOff x="7409793" y="2725380"/>
              <a:chExt cx="2590386" cy="7007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2" name="TextBox 301">
                    <a:extLst>
                      <a:ext uri="{FF2B5EF4-FFF2-40B4-BE49-F238E27FC236}">
                        <a16:creationId xmlns:a16="http://schemas.microsoft.com/office/drawing/2014/main" id="{EF284114-A1F1-4C37-BCB1-08ABCD5ED4B6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987" y="2860289"/>
                    <a:ext cx="54375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2" name="TextBox 301">
                    <a:extLst>
                      <a:ext uri="{FF2B5EF4-FFF2-40B4-BE49-F238E27FC236}">
                        <a16:creationId xmlns:a16="http://schemas.microsoft.com/office/drawing/2014/main" id="{EF284114-A1F1-4C37-BCB1-08ABCD5ED4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1987" y="2860289"/>
                    <a:ext cx="543754" cy="43088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48824F5F-0426-4682-920A-6664081870E0}"/>
                      </a:ext>
                    </a:extLst>
                  </p:cNvPr>
                  <p:cNvSpPr txBox="1"/>
                  <p:nvPr/>
                </p:nvSpPr>
                <p:spPr>
                  <a:xfrm>
                    <a:off x="7409793" y="2727525"/>
                    <a:ext cx="1133061" cy="6773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48824F5F-0426-4682-920A-6664081870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9793" y="2727525"/>
                    <a:ext cx="1133061" cy="6773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8" name="TextBox 307">
                    <a:extLst>
                      <a:ext uri="{FF2B5EF4-FFF2-40B4-BE49-F238E27FC236}">
                        <a16:creationId xmlns:a16="http://schemas.microsoft.com/office/drawing/2014/main" id="{FA6735F0-1E9B-4175-A7DE-16C8564594A8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118" y="2725380"/>
                    <a:ext cx="113306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8" name="TextBox 307">
                    <a:extLst>
                      <a:ext uri="{FF2B5EF4-FFF2-40B4-BE49-F238E27FC236}">
                        <a16:creationId xmlns:a16="http://schemas.microsoft.com/office/drawing/2014/main" id="{FA6735F0-1E9B-4175-A7DE-16C8564594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118" y="2725380"/>
                    <a:ext cx="1133061" cy="70070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38DF23C-8EF6-4295-AE47-A8094BA962CB}"/>
                </a:ext>
              </a:extLst>
            </p:cNvPr>
            <p:cNvGrpSpPr/>
            <p:nvPr/>
          </p:nvGrpSpPr>
          <p:grpSpPr>
            <a:xfrm>
              <a:off x="7309781" y="1606118"/>
              <a:ext cx="2743201" cy="1775257"/>
              <a:chOff x="7309781" y="1606118"/>
              <a:chExt cx="2743201" cy="1908607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97E151F2-D396-49FE-8462-9C48233E1CD8}"/>
                  </a:ext>
                </a:extLst>
              </p:cNvPr>
              <p:cNvGrpSpPr/>
              <p:nvPr/>
            </p:nvGrpSpPr>
            <p:grpSpPr>
              <a:xfrm>
                <a:off x="7309781" y="1606118"/>
                <a:ext cx="104776" cy="1908607"/>
                <a:chOff x="8248650" y="1676400"/>
                <a:chExt cx="104776" cy="2495550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A6F3C55D-FF0D-44B9-93E0-96D559EBB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61590A7E-438C-4026-A1B4-7E78B53B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6994CAF5-C054-40DD-BE99-B9234F680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58AF9FB0-484D-4649-89B3-02D72FE19E2E}"/>
                  </a:ext>
                </a:extLst>
              </p:cNvPr>
              <p:cNvGrpSpPr/>
              <p:nvPr/>
            </p:nvGrpSpPr>
            <p:grpSpPr>
              <a:xfrm flipH="1">
                <a:off x="9948206" y="1606118"/>
                <a:ext cx="104776" cy="1908607"/>
                <a:chOff x="8248650" y="1676400"/>
                <a:chExt cx="104776" cy="2495550"/>
              </a:xfrm>
            </p:grpSpPr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82C81BE5-7407-43B9-8C0E-FF51728FA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B4A00480-586C-499A-A3C8-D459858519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9DE9B88B-8BFB-47DB-8A75-3FB8A991B7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7D3775B-15E5-4B7A-8478-EA8BFD5E8F0D}"/>
                </a:ext>
              </a:extLst>
            </p:cNvPr>
            <p:cNvGrpSpPr/>
            <p:nvPr/>
          </p:nvGrpSpPr>
          <p:grpSpPr>
            <a:xfrm>
              <a:off x="7922985" y="2243023"/>
              <a:ext cx="1559239" cy="430887"/>
              <a:chOff x="7922985" y="2309698"/>
              <a:chExt cx="1559239" cy="430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9EA0A9F9-032A-4A31-8FAF-7DFFB52379E5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987" y="2309698"/>
                    <a:ext cx="54375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9EA0A9F9-032A-4A31-8FAF-7DFFB52379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1987" y="2309698"/>
                    <a:ext cx="543754" cy="43088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31717DB3-FE7B-4129-8D66-45B96CCF809A}"/>
                      </a:ext>
                    </a:extLst>
                  </p:cNvPr>
                  <p:cNvSpPr txBox="1"/>
                  <p:nvPr/>
                </p:nvSpPr>
                <p:spPr>
                  <a:xfrm>
                    <a:off x="7922985" y="2309698"/>
                    <a:ext cx="106676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31717DB3-FE7B-4129-8D66-45B96CCF80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2985" y="2309698"/>
                    <a:ext cx="106676" cy="43088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1" name="TextBox 310">
                    <a:extLst>
                      <a:ext uri="{FF2B5EF4-FFF2-40B4-BE49-F238E27FC236}">
                        <a16:creationId xmlns:a16="http://schemas.microsoft.com/office/drawing/2014/main" id="{C6A7A5A2-0F3B-49E9-9DBD-AF57D55D02DF}"/>
                      </a:ext>
                    </a:extLst>
                  </p:cNvPr>
                  <p:cNvSpPr txBox="1"/>
                  <p:nvPr/>
                </p:nvSpPr>
                <p:spPr>
                  <a:xfrm>
                    <a:off x="9385073" y="2309698"/>
                    <a:ext cx="97151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1" name="TextBox 310">
                    <a:extLst>
                      <a:ext uri="{FF2B5EF4-FFF2-40B4-BE49-F238E27FC236}">
                        <a16:creationId xmlns:a16="http://schemas.microsoft.com/office/drawing/2014/main" id="{C6A7A5A2-0F3B-49E9-9DBD-AF57D55D0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5073" y="2309698"/>
                    <a:ext cx="97151" cy="43088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9CB9DA-1D6E-4971-B466-814C44D47272}"/>
              </a:ext>
            </a:extLst>
          </p:cNvPr>
          <p:cNvGrpSpPr/>
          <p:nvPr/>
        </p:nvGrpSpPr>
        <p:grpSpPr>
          <a:xfrm>
            <a:off x="5860774" y="1580357"/>
            <a:ext cx="4240489" cy="800100"/>
            <a:chOff x="5812493" y="3609975"/>
            <a:chExt cx="4240489" cy="800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EF332BC-1FDB-48E6-B661-1CAB891FEAB0}"/>
                    </a:ext>
                  </a:extLst>
                </p:cNvPr>
                <p:cNvSpPr txBox="1"/>
                <p:nvPr/>
              </p:nvSpPr>
              <p:spPr>
                <a:xfrm>
                  <a:off x="6718194" y="3794582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EF332BC-1FDB-48E6-B661-1CAB891FEA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8194" y="3794582"/>
                  <a:ext cx="733425" cy="43088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F572F0-4A69-4E0E-AECD-1F9B3EE170DF}"/>
                    </a:ext>
                  </a:extLst>
                </p:cNvPr>
                <p:cNvSpPr txBox="1"/>
                <p:nvPr/>
              </p:nvSpPr>
              <p:spPr>
                <a:xfrm>
                  <a:off x="5812493" y="3708709"/>
                  <a:ext cx="997882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F572F0-4A69-4E0E-AECD-1F9B3EE17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93" y="3708709"/>
                  <a:ext cx="997882" cy="51366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F77819B-D61E-4C83-86B6-3229FA2794C5}"/>
                    </a:ext>
                  </a:extLst>
                </p:cNvPr>
                <p:cNvSpPr txBox="1"/>
                <p:nvPr/>
              </p:nvSpPr>
              <p:spPr>
                <a:xfrm>
                  <a:off x="7409793" y="3644543"/>
                  <a:ext cx="1133061" cy="676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F77819B-D61E-4C83-86B6-3229FA279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793" y="3644543"/>
                  <a:ext cx="1133061" cy="67691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7C358A2-E920-441C-8C1B-21D2C8943C8A}"/>
                    </a:ext>
                  </a:extLst>
                </p:cNvPr>
                <p:cNvSpPr txBox="1"/>
                <p:nvPr/>
              </p:nvSpPr>
              <p:spPr>
                <a:xfrm>
                  <a:off x="8867118" y="3632649"/>
                  <a:ext cx="1133061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7C358A2-E920-441C-8C1B-21D2C894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118" y="3632649"/>
                  <a:ext cx="1133061" cy="70070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262FC2D-DAFC-4037-89D5-2117F5A52A21}"/>
                    </a:ext>
                  </a:extLst>
                </p:cNvPr>
                <p:cNvSpPr txBox="1"/>
                <p:nvPr/>
              </p:nvSpPr>
              <p:spPr>
                <a:xfrm>
                  <a:off x="8411987" y="3767558"/>
                  <a:ext cx="54375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262FC2D-DAFC-4037-89D5-2117F5A52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987" y="3767558"/>
                  <a:ext cx="543754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F734BC0-1E81-4DC4-B4BE-69FE7ABC74A3}"/>
                </a:ext>
              </a:extLst>
            </p:cNvPr>
            <p:cNvGrpSpPr/>
            <p:nvPr/>
          </p:nvGrpSpPr>
          <p:grpSpPr>
            <a:xfrm>
              <a:off x="7309781" y="3609975"/>
              <a:ext cx="104776" cy="800100"/>
              <a:chOff x="8248650" y="1676400"/>
              <a:chExt cx="104776" cy="249555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FE34549-D702-4F9B-8C5D-6B940BE93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772724D-3C11-43FA-8D5F-3DDEA62C1F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07568B1-9803-4532-965F-F16AB1481F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DCB4EB7-D424-4A9C-8678-5C85B93399CA}"/>
                </a:ext>
              </a:extLst>
            </p:cNvPr>
            <p:cNvGrpSpPr/>
            <p:nvPr/>
          </p:nvGrpSpPr>
          <p:grpSpPr>
            <a:xfrm flipH="1">
              <a:off x="9948206" y="3609975"/>
              <a:ext cx="104776" cy="800100"/>
              <a:chOff x="8248650" y="1676400"/>
              <a:chExt cx="104776" cy="249555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4B0E050-DE10-42D2-935E-8C5A40C54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3683D02-C194-40A7-AE3B-232C1372E2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FE74E64-240B-4F93-BE0E-74C5F8B406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BA2D60-E88F-456A-A5E3-39D9E3B9B372}"/>
                  </a:ext>
                </a:extLst>
              </p:cNvPr>
              <p:cNvSpPr txBox="1"/>
              <p:nvPr/>
            </p:nvSpPr>
            <p:spPr>
              <a:xfrm>
                <a:off x="9861274" y="924756"/>
                <a:ext cx="1321076" cy="449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BA2D60-E88F-456A-A5E3-39D9E3B9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274" y="924756"/>
                <a:ext cx="1321076" cy="44980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858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15727D-E006-4CA1-B985-B8860C2602EA}"/>
                  </a:ext>
                </a:extLst>
              </p:cNvPr>
              <p:cNvSpPr txBox="1"/>
              <p:nvPr/>
            </p:nvSpPr>
            <p:spPr>
              <a:xfrm>
                <a:off x="6070324" y="1066800"/>
                <a:ext cx="1239763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15727D-E006-4CA1-B985-B8860C260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066800"/>
                <a:ext cx="1239763" cy="4863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2A6963-32D8-40E8-A718-A0C83BE9D2A3}"/>
                  </a:ext>
                </a:extLst>
              </p:cNvPr>
              <p:cNvSpPr txBox="1"/>
              <p:nvPr/>
            </p:nvSpPr>
            <p:spPr>
              <a:xfrm>
                <a:off x="6070324" y="3389595"/>
                <a:ext cx="996683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2A6963-32D8-40E8-A718-A0C83BE9D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389595"/>
                <a:ext cx="996683" cy="1182055"/>
              </a:xfrm>
              <a:prstGeom prst="rect">
                <a:avLst/>
              </a:prstGeom>
              <a:blipFill>
                <a:blip r:embed="rId3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8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15727D-E006-4CA1-B985-B8860C2602EA}"/>
                  </a:ext>
                </a:extLst>
              </p:cNvPr>
              <p:cNvSpPr txBox="1"/>
              <p:nvPr/>
            </p:nvSpPr>
            <p:spPr>
              <a:xfrm>
                <a:off x="6070324" y="1066800"/>
                <a:ext cx="860172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15727D-E006-4CA1-B985-B8860C260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066800"/>
                <a:ext cx="860172" cy="4863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339C7A-CFE4-457F-9E7F-86BA93C248A2}"/>
                  </a:ext>
                </a:extLst>
              </p:cNvPr>
              <p:cNvSpPr txBox="1"/>
              <p:nvPr/>
            </p:nvSpPr>
            <p:spPr>
              <a:xfrm>
                <a:off x="6070324" y="3389595"/>
                <a:ext cx="996683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339C7A-CFE4-457F-9E7F-86BA93C2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389595"/>
                <a:ext cx="996683" cy="1182055"/>
              </a:xfrm>
              <a:prstGeom prst="rect">
                <a:avLst/>
              </a:prstGeom>
              <a:blipFill>
                <a:blip r:embed="rId3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20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D2146D-118E-4CC5-9F79-0683A4DC9C5B}"/>
                  </a:ext>
                </a:extLst>
              </p:cNvPr>
              <p:cNvSpPr txBox="1"/>
              <p:nvPr/>
            </p:nvSpPr>
            <p:spPr>
              <a:xfrm>
                <a:off x="6070324" y="1066800"/>
                <a:ext cx="4869923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D2146D-118E-4CC5-9F79-0683A4DC9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066800"/>
                <a:ext cx="4869923" cy="4863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7701BC-4856-496E-B765-0D906D77C189}"/>
                  </a:ext>
                </a:extLst>
              </p:cNvPr>
              <p:cNvSpPr txBox="1"/>
              <p:nvPr/>
            </p:nvSpPr>
            <p:spPr>
              <a:xfrm>
                <a:off x="6070324" y="3389595"/>
                <a:ext cx="996683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7701BC-4856-496E-B765-0D906D77C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389595"/>
                <a:ext cx="996683" cy="1182055"/>
              </a:xfrm>
              <a:prstGeom prst="rect">
                <a:avLst/>
              </a:prstGeom>
              <a:blipFill>
                <a:blip r:embed="rId2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7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C9EDB-D0EE-43D9-A938-A2DE63C398ED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C9EDB-D0EE-43D9-A938-A2DE63C39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F19DF8-1F68-4351-BD13-E19FB87A1D9E}"/>
                  </a:ext>
                </a:extLst>
              </p:cNvPr>
              <p:cNvSpPr txBox="1"/>
              <p:nvPr/>
            </p:nvSpPr>
            <p:spPr>
              <a:xfrm>
                <a:off x="6070324" y="3389595"/>
                <a:ext cx="996683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F19DF8-1F68-4351-BD13-E19FB87A1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389595"/>
                <a:ext cx="996683" cy="1182055"/>
              </a:xfrm>
              <a:prstGeom prst="rect">
                <a:avLst/>
              </a:prstGeom>
              <a:blipFill>
                <a:blip r:embed="rId4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183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8F3B16-85E7-4EDF-A1E0-9437C261DF9E}"/>
                  </a:ext>
                </a:extLst>
              </p:cNvPr>
              <p:cNvSpPr txBox="1"/>
              <p:nvPr/>
            </p:nvSpPr>
            <p:spPr>
              <a:xfrm>
                <a:off x="6070324" y="1959403"/>
                <a:ext cx="2406927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8F3B16-85E7-4EDF-A1E0-9437C261D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959403"/>
                <a:ext cx="2406927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C9EDB-D0EE-43D9-A938-A2DE63C398ED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2654573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C9EDB-D0EE-43D9-A938-A2DE63C39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2654573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C5BDDB-4F45-486A-93A3-01B1FF52E611}"/>
                  </a:ext>
                </a:extLst>
              </p:cNvPr>
              <p:cNvSpPr txBox="1"/>
              <p:nvPr/>
            </p:nvSpPr>
            <p:spPr>
              <a:xfrm>
                <a:off x="6089374" y="2994881"/>
                <a:ext cx="3559452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C5BDDB-4F45-486A-93A3-01B1FF52E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374" y="2994881"/>
                <a:ext cx="3559452" cy="1226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F53F5-3006-42D8-A6A3-BA17F091F194}"/>
                  </a:ext>
                </a:extLst>
              </p:cNvPr>
              <p:cNvSpPr txBox="1"/>
              <p:nvPr/>
            </p:nvSpPr>
            <p:spPr>
              <a:xfrm>
                <a:off x="6070324" y="4484970"/>
                <a:ext cx="996683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F53F5-3006-42D8-A6A3-BA17F091F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4484970"/>
                <a:ext cx="996683" cy="1182055"/>
              </a:xfrm>
              <a:prstGeom prst="rect">
                <a:avLst/>
              </a:prstGeom>
              <a:blipFill>
                <a:blip r:embed="rId5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AA16DB-CF12-4BB7-B2D2-068CD98C0463}"/>
                  </a:ext>
                </a:extLst>
              </p:cNvPr>
              <p:cNvSpPr txBox="1"/>
              <p:nvPr/>
            </p:nvSpPr>
            <p:spPr>
              <a:xfrm>
                <a:off x="5563842" y="5470825"/>
                <a:ext cx="8005268" cy="1387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AA16DB-CF12-4BB7-B2D2-068CD98C0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842" y="5470825"/>
                <a:ext cx="8005268" cy="1387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365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8F3B16-85E7-4EDF-A1E0-9437C261DF9E}"/>
                  </a:ext>
                </a:extLst>
              </p:cNvPr>
              <p:cNvSpPr txBox="1"/>
              <p:nvPr/>
            </p:nvSpPr>
            <p:spPr>
              <a:xfrm>
                <a:off x="6070324" y="1894107"/>
                <a:ext cx="3654701" cy="9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8F3B16-85E7-4EDF-A1E0-9437C261D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894107"/>
                <a:ext cx="3654701" cy="968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C9EDB-D0EE-43D9-A938-A2DE63C398ED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2654573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C9EDB-D0EE-43D9-A938-A2DE63C39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2654573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C5BDDB-4F45-486A-93A3-01B1FF52E611}"/>
                  </a:ext>
                </a:extLst>
              </p:cNvPr>
              <p:cNvSpPr txBox="1"/>
              <p:nvPr/>
            </p:nvSpPr>
            <p:spPr>
              <a:xfrm>
                <a:off x="6089373" y="3060176"/>
                <a:ext cx="4721501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C5BDDB-4F45-486A-93A3-01B1FF52E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373" y="3060176"/>
                <a:ext cx="4721501" cy="1226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F53F5-3006-42D8-A6A3-BA17F091F194}"/>
                  </a:ext>
                </a:extLst>
              </p:cNvPr>
              <p:cNvSpPr txBox="1"/>
              <p:nvPr/>
            </p:nvSpPr>
            <p:spPr>
              <a:xfrm>
                <a:off x="6070324" y="4484970"/>
                <a:ext cx="4374852" cy="1609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F53F5-3006-42D8-A6A3-BA17F091F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4484970"/>
                <a:ext cx="4374852" cy="1609480"/>
              </a:xfrm>
              <a:prstGeom prst="rect">
                <a:avLst/>
              </a:prstGeom>
              <a:blipFill>
                <a:blip r:embed="rId5"/>
                <a:stretch>
                  <a:fillRect l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AA16DB-CF12-4BB7-B2D2-068CD98C0463}"/>
                  </a:ext>
                </a:extLst>
              </p:cNvPr>
              <p:cNvSpPr txBox="1"/>
              <p:nvPr/>
            </p:nvSpPr>
            <p:spPr>
              <a:xfrm>
                <a:off x="8614741" y="0"/>
                <a:ext cx="8015271" cy="1387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AA16DB-CF12-4BB7-B2D2-068CD98C0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741" y="0"/>
                <a:ext cx="8015271" cy="1387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320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C9EDB-D0EE-43D9-A938-A2DE63C398ED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C9EDB-D0EE-43D9-A938-A2DE63C39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CEAE47-D096-4ADB-B789-4F3DABCF43C9}"/>
                  </a:ext>
                </a:extLst>
              </p:cNvPr>
              <p:cNvSpPr txBox="1"/>
              <p:nvPr/>
            </p:nvSpPr>
            <p:spPr>
              <a:xfrm>
                <a:off x="6089374" y="2798031"/>
                <a:ext cx="3559452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CEAE47-D096-4ADB-B789-4F3DABCF4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374" y="2798031"/>
                <a:ext cx="3559452" cy="1226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F19DF8-1F68-4351-BD13-E19FB87A1D9E}"/>
                  </a:ext>
                </a:extLst>
              </p:cNvPr>
              <p:cNvSpPr txBox="1"/>
              <p:nvPr/>
            </p:nvSpPr>
            <p:spPr>
              <a:xfrm>
                <a:off x="6070324" y="4189695"/>
                <a:ext cx="996683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F19DF8-1F68-4351-BD13-E19FB87A1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4189695"/>
                <a:ext cx="996683" cy="1182055"/>
              </a:xfrm>
              <a:prstGeom prst="rect">
                <a:avLst/>
              </a:prstGeom>
              <a:blipFill>
                <a:blip r:embed="rId5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2730F-4736-485B-B9F3-B88EC0E7C45A}"/>
                  </a:ext>
                </a:extLst>
              </p:cNvPr>
              <p:cNvSpPr txBox="1"/>
              <p:nvPr/>
            </p:nvSpPr>
            <p:spPr>
              <a:xfrm>
                <a:off x="6070324" y="1860978"/>
                <a:ext cx="2406927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2730F-4736-485B-B9F3-B88EC0E7C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860978"/>
                <a:ext cx="2406927" cy="7722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368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D2146D-118E-4CC5-9F79-0683A4DC9C5B}"/>
                  </a:ext>
                </a:extLst>
              </p:cNvPr>
              <p:cNvSpPr txBox="1"/>
              <p:nvPr/>
            </p:nvSpPr>
            <p:spPr>
              <a:xfrm>
                <a:off x="6072763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D2146D-118E-4CC5-9F79-0683A4DC9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763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E5AAC3-E1C8-4884-BB2B-D2C9ECE759D9}"/>
                  </a:ext>
                </a:extLst>
              </p:cNvPr>
              <p:cNvSpPr txBox="1"/>
              <p:nvPr/>
            </p:nvSpPr>
            <p:spPr>
              <a:xfrm>
                <a:off x="6022699" y="2149903"/>
                <a:ext cx="43786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E5AAC3-E1C8-4884-BB2B-D2C9ECE75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699" y="2149903"/>
                <a:ext cx="4378601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387361-0CDE-461C-A598-84B546D09F29}"/>
                  </a:ext>
                </a:extLst>
              </p:cNvPr>
              <p:cNvSpPr txBox="1"/>
              <p:nvPr/>
            </p:nvSpPr>
            <p:spPr>
              <a:xfrm>
                <a:off x="6070324" y="3256245"/>
                <a:ext cx="996683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387361-0CDE-461C-A598-84B546D09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256245"/>
                <a:ext cx="996683" cy="1182055"/>
              </a:xfrm>
              <a:prstGeom prst="rect">
                <a:avLst/>
              </a:prstGeom>
              <a:blipFill>
                <a:blip r:embed="rId4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34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D2146D-118E-4CC5-9F79-0683A4DC9C5B}"/>
                  </a:ext>
                </a:extLst>
              </p:cNvPr>
              <p:cNvSpPr txBox="1"/>
              <p:nvPr/>
            </p:nvSpPr>
            <p:spPr>
              <a:xfrm>
                <a:off x="6072763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D2146D-118E-4CC5-9F79-0683A4DC9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763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387361-0CDE-461C-A598-84B546D09F29}"/>
                  </a:ext>
                </a:extLst>
              </p:cNvPr>
              <p:cNvSpPr txBox="1"/>
              <p:nvPr/>
            </p:nvSpPr>
            <p:spPr>
              <a:xfrm>
                <a:off x="6070324" y="3256245"/>
                <a:ext cx="996683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387361-0CDE-461C-A598-84B546D09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256245"/>
                <a:ext cx="996683" cy="1182055"/>
              </a:xfrm>
              <a:prstGeom prst="rect">
                <a:avLst/>
              </a:prstGeom>
              <a:blipFill>
                <a:blip r:embed="rId3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B7ADCE-CB7C-417C-94A2-39687C548420}"/>
                  </a:ext>
                </a:extLst>
              </p:cNvPr>
              <p:cNvSpPr txBox="1"/>
              <p:nvPr/>
            </p:nvSpPr>
            <p:spPr>
              <a:xfrm>
                <a:off x="4539783" y="4580220"/>
                <a:ext cx="7353680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B7ADCE-CB7C-417C-94A2-39687C548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783" y="4580220"/>
                <a:ext cx="7353680" cy="912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91302-3D29-483D-8DB2-3E7F81C34A7B}"/>
                  </a:ext>
                </a:extLst>
              </p:cNvPr>
              <p:cNvSpPr txBox="1"/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91302-3D29-483D-8DB2-3E7F81C3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73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2542C3-4D0E-40FE-8D92-4B2C6BE1439E}"/>
                  </a:ext>
                </a:extLst>
              </p:cNvPr>
              <p:cNvSpPr txBox="1"/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2542C3-4D0E-40FE-8D92-4B2C6BE14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BB01FD-E0F0-44FB-A900-F0B2A58DD2C3}"/>
                  </a:ext>
                </a:extLst>
              </p:cNvPr>
              <p:cNvSpPr txBox="1"/>
              <p:nvPr/>
            </p:nvSpPr>
            <p:spPr>
              <a:xfrm>
                <a:off x="6070324" y="3256245"/>
                <a:ext cx="996683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BB01FD-E0F0-44FB-A900-F0B2A58DD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256245"/>
                <a:ext cx="996683" cy="1182055"/>
              </a:xfrm>
              <a:prstGeom prst="rect">
                <a:avLst/>
              </a:prstGeom>
              <a:blipFill>
                <a:blip r:embed="rId4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00BA02-A0D2-4522-9279-5D892F54F843}"/>
                  </a:ext>
                </a:extLst>
              </p:cNvPr>
              <p:cNvSpPr txBox="1"/>
              <p:nvPr/>
            </p:nvSpPr>
            <p:spPr>
              <a:xfrm>
                <a:off x="3673008" y="4504020"/>
                <a:ext cx="8009372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00BA02-A0D2-4522-9279-5D892F54F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008" y="4504020"/>
                <a:ext cx="8009372" cy="1176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96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123">
            <a:extLst>
              <a:ext uri="{FF2B5EF4-FFF2-40B4-BE49-F238E27FC236}">
                <a16:creationId xmlns:a16="http://schemas.microsoft.com/office/drawing/2014/main" id="{95783C2E-4B67-4195-9FD3-1B725C49A4EE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912B67-37F3-40F1-9E6F-B2237C51B158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TextBox 520">
                  <a:extLst>
                    <a:ext uri="{FF2B5EF4-FFF2-40B4-BE49-F238E27FC236}">
                      <a16:creationId xmlns:a16="http://schemas.microsoft.com/office/drawing/2014/main" id="{01D4E242-1B47-488B-BB00-43B7FD761DAE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21" name="TextBox 520">
                  <a:extLst>
                    <a:ext uri="{FF2B5EF4-FFF2-40B4-BE49-F238E27FC236}">
                      <a16:creationId xmlns:a16="http://schemas.microsoft.com/office/drawing/2014/main" id="{01D4E242-1B47-488B-BB00-43B7FD761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97FE7C5B-8B9C-40DB-9E51-9F2C5CD094A9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97FE7C5B-8B9C-40DB-9E51-9F2C5CD09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6100AF07-C765-4954-9F17-FFBEECAB7787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6100AF07-C765-4954-9F17-FFBEECAB7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A2FB4F-D374-44AD-9770-B87D07727519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27D13020-1CB2-4169-8A40-A7C2C5FF56A7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27D13020-1CB2-4169-8A40-A7C2C5FF56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E8130CB8-CD41-4E84-9058-4A8E876084FC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E8130CB8-CD41-4E84-9058-4A8E87608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6328C949-B201-4529-A281-E43BA8AA972E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6328C949-B201-4529-A281-E43BA8AA9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26D5EFA-0183-4079-B9C9-06CF8146E78B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26D5EFA-0183-4079-B9C9-06CF8146E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33CA1FC-8CC4-4F78-81CE-8A2EEB56F5FC}"/>
              </a:ext>
            </a:extLst>
          </p:cNvPr>
          <p:cNvGrpSpPr/>
          <p:nvPr/>
        </p:nvGrpSpPr>
        <p:grpSpPr>
          <a:xfrm>
            <a:off x="5860774" y="867846"/>
            <a:ext cx="3145827" cy="564090"/>
            <a:chOff x="6247572" y="867846"/>
            <a:chExt cx="3145827" cy="5640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B6AAD1-73D2-4486-A0A8-B033D6A5AD41}"/>
                </a:ext>
              </a:extLst>
            </p:cNvPr>
            <p:cNvGrpSpPr/>
            <p:nvPr/>
          </p:nvGrpSpPr>
          <p:grpSpPr>
            <a:xfrm>
              <a:off x="7342946" y="867846"/>
              <a:ext cx="2050453" cy="523220"/>
              <a:chOff x="8088611" y="924996"/>
              <a:chExt cx="2050453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4BE45F2E-6B39-432F-9605-FA67911A01B2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460" y="981906"/>
                    <a:ext cx="964604" cy="4498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4BE45F2E-6B39-432F-9605-FA67911A01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4460" y="981906"/>
                    <a:ext cx="964604" cy="44980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73D08FA1-004C-4BB8-BE4B-6AFE9A7EB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684120" y="924996"/>
                    <a:ext cx="75009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73D08FA1-004C-4BB8-BE4B-6AFE9A7EB5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4120" y="924996"/>
                    <a:ext cx="750094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1F8B747A-DD12-422D-8D90-3F9371FD9284}"/>
                      </a:ext>
                    </a:extLst>
                  </p:cNvPr>
                  <p:cNvSpPr txBox="1"/>
                  <p:nvPr/>
                </p:nvSpPr>
                <p:spPr>
                  <a:xfrm>
                    <a:off x="8088611" y="981906"/>
                    <a:ext cx="964604" cy="4498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1F8B747A-DD12-422D-8D90-3F9371FD92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611" y="981906"/>
                    <a:ext cx="964604" cy="4498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92F319C3-1865-4DE3-B953-3E1D3DB6FA07}"/>
                  </a:ext>
                </a:extLst>
              </p:cNvPr>
              <p:cNvGrpSpPr/>
              <p:nvPr/>
            </p:nvGrpSpPr>
            <p:grpSpPr>
              <a:xfrm flipH="1">
                <a:off x="9947274" y="1000125"/>
                <a:ext cx="104776" cy="428625"/>
                <a:chOff x="8401050" y="904875"/>
                <a:chExt cx="104776" cy="428625"/>
              </a:xfrm>
            </p:grpSpPr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BE782FC-5A18-43F7-B42F-3CDBEB59B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0100" y="904875"/>
                  <a:ext cx="0" cy="428625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DDEFF637-E300-4268-904E-0464FBA8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914400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C0F58458-B8B8-4203-8FEC-570BA291F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132397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96BF0C38-8CD3-4106-AF38-789C0BB1B8CE}"/>
                  </a:ext>
                </a:extLst>
              </p:cNvPr>
              <p:cNvGrpSpPr/>
              <p:nvPr/>
            </p:nvGrpSpPr>
            <p:grpSpPr>
              <a:xfrm>
                <a:off x="8118490" y="1000125"/>
                <a:ext cx="104776" cy="428625"/>
                <a:chOff x="8401050" y="904875"/>
                <a:chExt cx="104776" cy="428625"/>
              </a:xfrm>
            </p:grpSpPr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F2C63960-D55A-4FE9-A92A-EC2AE422A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0100" y="904875"/>
                  <a:ext cx="0" cy="428625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DCD3E28F-7A42-4D9F-A7AE-0DD78B865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914400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8897B353-6608-447D-A8CF-B7DFB52F4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132397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D8EDB30-CEF9-4B84-80D4-C10DB79F1E68}"/>
                    </a:ext>
                  </a:extLst>
                </p:cNvPr>
                <p:cNvSpPr txBox="1"/>
                <p:nvPr/>
              </p:nvSpPr>
              <p:spPr>
                <a:xfrm>
                  <a:off x="6247572" y="962856"/>
                  <a:ext cx="619954" cy="4599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D8EDB30-CEF9-4B84-80D4-C10DB79F1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572" y="962856"/>
                  <a:ext cx="619954" cy="4599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69B7EC3-C428-4DCB-9933-06F8503120DA}"/>
                    </a:ext>
                  </a:extLst>
                </p:cNvPr>
                <p:cNvSpPr txBox="1"/>
                <p:nvPr/>
              </p:nvSpPr>
              <p:spPr>
                <a:xfrm>
                  <a:off x="6752396" y="991431"/>
                  <a:ext cx="774103" cy="4405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69B7EC3-C428-4DCB-9933-06F850312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2396" y="991431"/>
                  <a:ext cx="774103" cy="44050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91CCA0C-2FD6-4C74-8A59-D3E5A935E1C3}"/>
              </a:ext>
            </a:extLst>
          </p:cNvPr>
          <p:cNvGrpSpPr/>
          <p:nvPr/>
        </p:nvGrpSpPr>
        <p:grpSpPr>
          <a:xfrm>
            <a:off x="5860774" y="2528879"/>
            <a:ext cx="4250014" cy="1815651"/>
            <a:chOff x="5802968" y="1565724"/>
            <a:chExt cx="4250014" cy="1815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3DD17AC1-04F9-416A-85F9-7FB75A4E9369}"/>
                    </a:ext>
                  </a:extLst>
                </p:cNvPr>
                <p:cNvSpPr txBox="1"/>
                <p:nvPr/>
              </p:nvSpPr>
              <p:spPr>
                <a:xfrm>
                  <a:off x="5802968" y="2194234"/>
                  <a:ext cx="1007407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3DD17AC1-04F9-416A-85F9-7FB75A4E9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2968" y="2194234"/>
                  <a:ext cx="1007407" cy="51366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8469DE43-CBBD-4980-9C86-1C9693E12E3A}"/>
                    </a:ext>
                  </a:extLst>
                </p:cNvPr>
                <p:cNvSpPr txBox="1"/>
                <p:nvPr/>
              </p:nvSpPr>
              <p:spPr>
                <a:xfrm>
                  <a:off x="6718194" y="2278303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8469DE43-CBBD-4980-9C86-1C9693E12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8194" y="2278303"/>
                  <a:ext cx="733425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FE3F6CF2-2EF5-403A-8EF9-07A80272D5EE}"/>
                    </a:ext>
                  </a:extLst>
                </p:cNvPr>
                <p:cNvSpPr txBox="1"/>
                <p:nvPr/>
              </p:nvSpPr>
              <p:spPr>
                <a:xfrm>
                  <a:off x="7409793" y="1577618"/>
                  <a:ext cx="1133061" cy="676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FE3F6CF2-2EF5-403A-8EF9-07A80272D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793" y="1577618"/>
                  <a:ext cx="1133061" cy="6769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86FFD741-556D-4104-89E4-7D11C909625A}"/>
                    </a:ext>
                  </a:extLst>
                </p:cNvPr>
                <p:cNvSpPr txBox="1"/>
                <p:nvPr/>
              </p:nvSpPr>
              <p:spPr>
                <a:xfrm>
                  <a:off x="8867118" y="1565724"/>
                  <a:ext cx="1133061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86FFD741-556D-4104-89E4-7D11C9096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118" y="1565724"/>
                  <a:ext cx="1133061" cy="70070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F00FC29D-D440-4D71-AB4F-34838CA9B0DA}"/>
                    </a:ext>
                  </a:extLst>
                </p:cNvPr>
                <p:cNvSpPr txBox="1"/>
                <p:nvPr/>
              </p:nvSpPr>
              <p:spPr>
                <a:xfrm>
                  <a:off x="8411987" y="1700633"/>
                  <a:ext cx="54375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F00FC29D-D440-4D71-AB4F-34838CA9B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987" y="1700633"/>
                  <a:ext cx="543754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7173467-A902-468B-9C91-3BBFC73D0250}"/>
                </a:ext>
              </a:extLst>
            </p:cNvPr>
            <p:cNvGrpSpPr/>
            <p:nvPr/>
          </p:nvGrpSpPr>
          <p:grpSpPr>
            <a:xfrm>
              <a:off x="7409793" y="2630130"/>
              <a:ext cx="2590386" cy="700705"/>
              <a:chOff x="7409793" y="2725380"/>
              <a:chExt cx="2590386" cy="7007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2" name="TextBox 301">
                    <a:extLst>
                      <a:ext uri="{FF2B5EF4-FFF2-40B4-BE49-F238E27FC236}">
                        <a16:creationId xmlns:a16="http://schemas.microsoft.com/office/drawing/2014/main" id="{EF284114-A1F1-4C37-BCB1-08ABCD5ED4B6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987" y="2860289"/>
                    <a:ext cx="54375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2" name="TextBox 301">
                    <a:extLst>
                      <a:ext uri="{FF2B5EF4-FFF2-40B4-BE49-F238E27FC236}">
                        <a16:creationId xmlns:a16="http://schemas.microsoft.com/office/drawing/2014/main" id="{EF284114-A1F1-4C37-BCB1-08ABCD5ED4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1987" y="2860289"/>
                    <a:ext cx="543754" cy="43088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48824F5F-0426-4682-920A-6664081870E0}"/>
                      </a:ext>
                    </a:extLst>
                  </p:cNvPr>
                  <p:cNvSpPr txBox="1"/>
                  <p:nvPr/>
                </p:nvSpPr>
                <p:spPr>
                  <a:xfrm>
                    <a:off x="7409793" y="2727525"/>
                    <a:ext cx="1133061" cy="6773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48824F5F-0426-4682-920A-6664081870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9793" y="2727525"/>
                    <a:ext cx="1133061" cy="6773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8" name="TextBox 307">
                    <a:extLst>
                      <a:ext uri="{FF2B5EF4-FFF2-40B4-BE49-F238E27FC236}">
                        <a16:creationId xmlns:a16="http://schemas.microsoft.com/office/drawing/2014/main" id="{FA6735F0-1E9B-4175-A7DE-16C8564594A8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118" y="2725380"/>
                    <a:ext cx="113306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8" name="TextBox 307">
                    <a:extLst>
                      <a:ext uri="{FF2B5EF4-FFF2-40B4-BE49-F238E27FC236}">
                        <a16:creationId xmlns:a16="http://schemas.microsoft.com/office/drawing/2014/main" id="{FA6735F0-1E9B-4175-A7DE-16C8564594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118" y="2725380"/>
                    <a:ext cx="1133061" cy="70070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38DF23C-8EF6-4295-AE47-A8094BA962CB}"/>
                </a:ext>
              </a:extLst>
            </p:cNvPr>
            <p:cNvGrpSpPr/>
            <p:nvPr/>
          </p:nvGrpSpPr>
          <p:grpSpPr>
            <a:xfrm>
              <a:off x="7309781" y="1606118"/>
              <a:ext cx="2743201" cy="1775257"/>
              <a:chOff x="7309781" y="1606118"/>
              <a:chExt cx="2743201" cy="1908607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97E151F2-D396-49FE-8462-9C48233E1CD8}"/>
                  </a:ext>
                </a:extLst>
              </p:cNvPr>
              <p:cNvGrpSpPr/>
              <p:nvPr/>
            </p:nvGrpSpPr>
            <p:grpSpPr>
              <a:xfrm>
                <a:off x="7309781" y="1606118"/>
                <a:ext cx="104776" cy="1908607"/>
                <a:chOff x="8248650" y="1676400"/>
                <a:chExt cx="104776" cy="2495550"/>
              </a:xfrm>
            </p:grpSpPr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A6F3C55D-FF0D-44B9-93E0-96D559EBB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61590A7E-438C-4026-A1B4-7E78B53B8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6994CAF5-C054-40DD-BE99-B9234F680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58AF9FB0-484D-4649-89B3-02D72FE19E2E}"/>
                  </a:ext>
                </a:extLst>
              </p:cNvPr>
              <p:cNvGrpSpPr/>
              <p:nvPr/>
            </p:nvGrpSpPr>
            <p:grpSpPr>
              <a:xfrm flipH="1">
                <a:off x="9948206" y="1606118"/>
                <a:ext cx="104776" cy="1908607"/>
                <a:chOff x="8248650" y="1676400"/>
                <a:chExt cx="104776" cy="2495550"/>
              </a:xfrm>
            </p:grpSpPr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82C81BE5-7407-43B9-8C0E-FF51728FA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B4A00480-586C-499A-A3C8-D459858519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9DE9B88B-8BFB-47DB-8A75-3FB8A991B7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7D3775B-15E5-4B7A-8478-EA8BFD5E8F0D}"/>
                </a:ext>
              </a:extLst>
            </p:cNvPr>
            <p:cNvGrpSpPr/>
            <p:nvPr/>
          </p:nvGrpSpPr>
          <p:grpSpPr>
            <a:xfrm>
              <a:off x="7922985" y="2243023"/>
              <a:ext cx="1559239" cy="430887"/>
              <a:chOff x="7922985" y="2309698"/>
              <a:chExt cx="1559239" cy="430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9EA0A9F9-032A-4A31-8FAF-7DFFB52379E5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987" y="2309698"/>
                    <a:ext cx="54375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9EA0A9F9-032A-4A31-8FAF-7DFFB52379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1987" y="2309698"/>
                    <a:ext cx="543754" cy="43088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31717DB3-FE7B-4129-8D66-45B96CCF809A}"/>
                      </a:ext>
                    </a:extLst>
                  </p:cNvPr>
                  <p:cNvSpPr txBox="1"/>
                  <p:nvPr/>
                </p:nvSpPr>
                <p:spPr>
                  <a:xfrm>
                    <a:off x="7922985" y="2309698"/>
                    <a:ext cx="106676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31717DB3-FE7B-4129-8D66-45B96CCF80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2985" y="2309698"/>
                    <a:ext cx="106676" cy="43088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1" name="TextBox 310">
                    <a:extLst>
                      <a:ext uri="{FF2B5EF4-FFF2-40B4-BE49-F238E27FC236}">
                        <a16:creationId xmlns:a16="http://schemas.microsoft.com/office/drawing/2014/main" id="{C6A7A5A2-0F3B-49E9-9DBD-AF57D55D02DF}"/>
                      </a:ext>
                    </a:extLst>
                  </p:cNvPr>
                  <p:cNvSpPr txBox="1"/>
                  <p:nvPr/>
                </p:nvSpPr>
                <p:spPr>
                  <a:xfrm>
                    <a:off x="9385073" y="2309698"/>
                    <a:ext cx="97151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1" name="TextBox 310">
                    <a:extLst>
                      <a:ext uri="{FF2B5EF4-FFF2-40B4-BE49-F238E27FC236}">
                        <a16:creationId xmlns:a16="http://schemas.microsoft.com/office/drawing/2014/main" id="{C6A7A5A2-0F3B-49E9-9DBD-AF57D55D0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5073" y="2309698"/>
                    <a:ext cx="97151" cy="43088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9CB9DA-1D6E-4971-B466-814C44D47272}"/>
              </a:ext>
            </a:extLst>
          </p:cNvPr>
          <p:cNvGrpSpPr/>
          <p:nvPr/>
        </p:nvGrpSpPr>
        <p:grpSpPr>
          <a:xfrm>
            <a:off x="5860774" y="1580357"/>
            <a:ext cx="4240489" cy="800100"/>
            <a:chOff x="5812493" y="3609975"/>
            <a:chExt cx="4240489" cy="800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EF332BC-1FDB-48E6-B661-1CAB891FEAB0}"/>
                    </a:ext>
                  </a:extLst>
                </p:cNvPr>
                <p:cNvSpPr txBox="1"/>
                <p:nvPr/>
              </p:nvSpPr>
              <p:spPr>
                <a:xfrm>
                  <a:off x="6718194" y="3794582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EF332BC-1FDB-48E6-B661-1CAB891FEA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8194" y="3794582"/>
                  <a:ext cx="733425" cy="43088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F572F0-4A69-4E0E-AECD-1F9B3EE170DF}"/>
                    </a:ext>
                  </a:extLst>
                </p:cNvPr>
                <p:cNvSpPr txBox="1"/>
                <p:nvPr/>
              </p:nvSpPr>
              <p:spPr>
                <a:xfrm>
                  <a:off x="5812493" y="3708709"/>
                  <a:ext cx="997882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F572F0-4A69-4E0E-AECD-1F9B3EE17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93" y="3708709"/>
                  <a:ext cx="997882" cy="51366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F77819B-D61E-4C83-86B6-3229FA2794C5}"/>
                    </a:ext>
                  </a:extLst>
                </p:cNvPr>
                <p:cNvSpPr txBox="1"/>
                <p:nvPr/>
              </p:nvSpPr>
              <p:spPr>
                <a:xfrm>
                  <a:off x="7409793" y="3644543"/>
                  <a:ext cx="1133061" cy="676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F77819B-D61E-4C83-86B6-3229FA279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793" y="3644543"/>
                  <a:ext cx="1133061" cy="67691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7C358A2-E920-441C-8C1B-21D2C8943C8A}"/>
                    </a:ext>
                  </a:extLst>
                </p:cNvPr>
                <p:cNvSpPr txBox="1"/>
                <p:nvPr/>
              </p:nvSpPr>
              <p:spPr>
                <a:xfrm>
                  <a:off x="8867118" y="3632649"/>
                  <a:ext cx="1133061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7C358A2-E920-441C-8C1B-21D2C894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118" y="3632649"/>
                  <a:ext cx="1133061" cy="70070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262FC2D-DAFC-4037-89D5-2117F5A52A21}"/>
                    </a:ext>
                  </a:extLst>
                </p:cNvPr>
                <p:cNvSpPr txBox="1"/>
                <p:nvPr/>
              </p:nvSpPr>
              <p:spPr>
                <a:xfrm>
                  <a:off x="8411987" y="3767558"/>
                  <a:ext cx="54375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262FC2D-DAFC-4037-89D5-2117F5A52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987" y="3767558"/>
                  <a:ext cx="543754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F734BC0-1E81-4DC4-B4BE-69FE7ABC74A3}"/>
                </a:ext>
              </a:extLst>
            </p:cNvPr>
            <p:cNvGrpSpPr/>
            <p:nvPr/>
          </p:nvGrpSpPr>
          <p:grpSpPr>
            <a:xfrm>
              <a:off x="7309781" y="3609975"/>
              <a:ext cx="104776" cy="800100"/>
              <a:chOff x="8248650" y="1676400"/>
              <a:chExt cx="104776" cy="249555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FE34549-D702-4F9B-8C5D-6B940BE93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772724D-3C11-43FA-8D5F-3DDEA62C1F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07568B1-9803-4532-965F-F16AB1481F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DCB4EB7-D424-4A9C-8678-5C85B93399CA}"/>
                </a:ext>
              </a:extLst>
            </p:cNvPr>
            <p:cNvGrpSpPr/>
            <p:nvPr/>
          </p:nvGrpSpPr>
          <p:grpSpPr>
            <a:xfrm flipH="1">
              <a:off x="9948206" y="3609975"/>
              <a:ext cx="104776" cy="800100"/>
              <a:chOff x="8248650" y="1676400"/>
              <a:chExt cx="104776" cy="249555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4B0E050-DE10-42D2-935E-8C5A40C54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3683D02-C194-40A7-AE3B-232C1372E2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FE74E64-240B-4F93-BE0E-74C5F8B406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BA2D60-E88F-456A-A5E3-39D9E3B9B372}"/>
                  </a:ext>
                </a:extLst>
              </p:cNvPr>
              <p:cNvSpPr txBox="1"/>
              <p:nvPr/>
            </p:nvSpPr>
            <p:spPr>
              <a:xfrm>
                <a:off x="9861274" y="924756"/>
                <a:ext cx="1321076" cy="449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0BA2D60-E88F-456A-A5E3-39D9E3B9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274" y="924756"/>
                <a:ext cx="1321076" cy="44980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Background pattern&#10;&#10;Description automatically generated">
            <a:extLst>
              <a:ext uri="{FF2B5EF4-FFF2-40B4-BE49-F238E27FC236}">
                <a16:creationId xmlns:a16="http://schemas.microsoft.com/office/drawing/2014/main" id="{AA7B785A-C060-45A5-BAD1-AE9AA71F7241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9"/>
          <a:stretch/>
        </p:blipFill>
        <p:spPr>
          <a:xfrm>
            <a:off x="5848350" y="0"/>
            <a:ext cx="634365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AF09E2-4A4B-45A3-876C-799056C06DC3}"/>
                  </a:ext>
                </a:extLst>
              </p:cNvPr>
              <p:cNvSpPr txBox="1"/>
              <p:nvPr/>
            </p:nvSpPr>
            <p:spPr>
              <a:xfrm>
                <a:off x="5860774" y="2768531"/>
                <a:ext cx="5540653" cy="1320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72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7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7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7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7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7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AF09E2-4A4B-45A3-876C-799056C06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774" y="2768531"/>
                <a:ext cx="5540653" cy="132093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163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/>
              <p:nvPr/>
            </p:nvSpPr>
            <p:spPr>
              <a:xfrm>
                <a:off x="6070324" y="2819960"/>
                <a:ext cx="4891980" cy="1609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5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 smtClean="0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 smtClean="0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819960"/>
                <a:ext cx="4891980" cy="1609480"/>
              </a:xfrm>
              <a:prstGeom prst="rect">
                <a:avLst/>
              </a:prstGeom>
              <a:blipFill>
                <a:blip r:embed="rId3"/>
                <a:stretch>
                  <a:fillRect l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/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CDF6AA-DCB0-4C60-ACDF-A95BC7EBD6B3}"/>
                  </a:ext>
                </a:extLst>
              </p:cNvPr>
              <p:cNvSpPr txBox="1"/>
              <p:nvPr/>
            </p:nvSpPr>
            <p:spPr>
              <a:xfrm>
                <a:off x="3673008" y="4504020"/>
                <a:ext cx="8009372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CDF6AA-DCB0-4C60-ACDF-A95BC7EB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008" y="4504020"/>
                <a:ext cx="8009372" cy="1176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DEE784-B284-45EF-857A-0549D406EA60}"/>
                  </a:ext>
                </a:extLst>
              </p:cNvPr>
              <p:cNvSpPr txBox="1"/>
              <p:nvPr/>
            </p:nvSpPr>
            <p:spPr>
              <a:xfrm>
                <a:off x="1853733" y="5589870"/>
                <a:ext cx="8229432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DEE784-B284-45EF-857A-0549D406E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33" y="5589870"/>
                <a:ext cx="8229432" cy="1176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9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/>
              <p:nvPr/>
            </p:nvSpPr>
            <p:spPr>
              <a:xfrm>
                <a:off x="6070324" y="2819960"/>
                <a:ext cx="4393319" cy="1609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819960"/>
                <a:ext cx="4393319" cy="1609480"/>
              </a:xfrm>
              <a:prstGeom prst="rect">
                <a:avLst/>
              </a:prstGeom>
              <a:blipFill>
                <a:blip r:embed="rId3"/>
                <a:stretch>
                  <a:fillRect l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/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/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16A629-E260-4BBE-AAB3-9C0C666AD21A}"/>
                  </a:ext>
                </a:extLst>
              </p:cNvPr>
              <p:cNvSpPr txBox="1"/>
              <p:nvPr/>
            </p:nvSpPr>
            <p:spPr>
              <a:xfrm>
                <a:off x="6070324" y="2556731"/>
                <a:ext cx="3559452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16A629-E260-4BBE-AAB3-9C0C666AD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556731"/>
                <a:ext cx="3559452" cy="1226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D23148-0695-49B8-9A12-DE814448440D}"/>
                  </a:ext>
                </a:extLst>
              </p:cNvPr>
              <p:cNvSpPr txBox="1"/>
              <p:nvPr/>
            </p:nvSpPr>
            <p:spPr>
              <a:xfrm>
                <a:off x="6070324" y="3753410"/>
                <a:ext cx="4393319" cy="1609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D23148-0695-49B8-9A12-DE814448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753410"/>
                <a:ext cx="4393319" cy="1609480"/>
              </a:xfrm>
              <a:prstGeom prst="rect">
                <a:avLst/>
              </a:prstGeom>
              <a:blipFill>
                <a:blip r:embed="rId5"/>
                <a:stretch>
                  <a:fillRect l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07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/>
              <p:nvPr/>
            </p:nvSpPr>
            <p:spPr>
              <a:xfrm>
                <a:off x="6070324" y="3753410"/>
                <a:ext cx="5308056" cy="1609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753410"/>
                <a:ext cx="5308056" cy="1609480"/>
              </a:xfrm>
              <a:prstGeom prst="rect">
                <a:avLst/>
              </a:prstGeom>
              <a:blipFill>
                <a:blip r:embed="rId3"/>
                <a:stretch>
                  <a:fillRect l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/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16A629-E260-4BBE-AAB3-9C0C666AD21A}"/>
                  </a:ext>
                </a:extLst>
              </p:cNvPr>
              <p:cNvSpPr txBox="1"/>
              <p:nvPr/>
            </p:nvSpPr>
            <p:spPr>
              <a:xfrm>
                <a:off x="6070324" y="2556731"/>
                <a:ext cx="3559452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16A629-E260-4BBE-AAB3-9C0C666AD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556731"/>
                <a:ext cx="3559452" cy="12268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64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/>
              <p:nvPr/>
            </p:nvSpPr>
            <p:spPr>
              <a:xfrm>
                <a:off x="6070324" y="3753410"/>
                <a:ext cx="4374852" cy="1609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753410"/>
                <a:ext cx="4374852" cy="1609480"/>
              </a:xfrm>
              <a:prstGeom prst="rect">
                <a:avLst/>
              </a:prstGeom>
              <a:blipFill>
                <a:blip r:embed="rId3"/>
                <a:stretch>
                  <a:fillRect l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/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16A629-E260-4BBE-AAB3-9C0C666AD21A}"/>
                  </a:ext>
                </a:extLst>
              </p:cNvPr>
              <p:cNvSpPr txBox="1"/>
              <p:nvPr/>
            </p:nvSpPr>
            <p:spPr>
              <a:xfrm>
                <a:off x="6070324" y="2556731"/>
                <a:ext cx="3559452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16A629-E260-4BBE-AAB3-9C0C666AD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556731"/>
                <a:ext cx="3559452" cy="12268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55FCF3-636F-4FAA-80D7-CE1EE6619BB5}"/>
                  </a:ext>
                </a:extLst>
              </p:cNvPr>
              <p:cNvSpPr txBox="1"/>
              <p:nvPr/>
            </p:nvSpPr>
            <p:spPr>
              <a:xfrm>
                <a:off x="6070324" y="5334245"/>
                <a:ext cx="3155094" cy="1428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55FCF3-636F-4FAA-80D7-CE1EE661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5334245"/>
                <a:ext cx="3155094" cy="1428596"/>
              </a:xfrm>
              <a:prstGeom prst="rect">
                <a:avLst/>
              </a:prstGeom>
              <a:blipFill>
                <a:blip r:embed="rId6"/>
                <a:stretch>
                  <a:fillRect l="-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73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8767B1-A8B8-43A0-9309-8EE325AEF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/>
              <p:nvPr/>
            </p:nvSpPr>
            <p:spPr>
              <a:xfrm>
                <a:off x="6070324" y="3972485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972485"/>
                <a:ext cx="4359399" cy="1322093"/>
              </a:xfrm>
              <a:prstGeom prst="rect">
                <a:avLst/>
              </a:prstGeom>
              <a:blipFill>
                <a:blip r:embed="rId3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/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F007E-2DF2-4D98-A4DB-A226BF14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16A629-E260-4BBE-AAB3-9C0C666AD21A}"/>
                  </a:ext>
                </a:extLst>
              </p:cNvPr>
              <p:cNvSpPr txBox="1"/>
              <p:nvPr/>
            </p:nvSpPr>
            <p:spPr>
              <a:xfrm>
                <a:off x="6070324" y="2556731"/>
                <a:ext cx="3559452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16A629-E260-4BBE-AAB3-9C0C666AD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556731"/>
                <a:ext cx="3559452" cy="12268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55FCF3-636F-4FAA-80D7-CE1EE6619BB5}"/>
                  </a:ext>
                </a:extLst>
              </p:cNvPr>
              <p:cNvSpPr txBox="1"/>
              <p:nvPr/>
            </p:nvSpPr>
            <p:spPr>
              <a:xfrm>
                <a:off x="6070324" y="56009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55FCF3-636F-4FAA-80D7-CE1EE661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5600945"/>
                <a:ext cx="3572388" cy="1163139"/>
              </a:xfrm>
              <a:prstGeom prst="rect">
                <a:avLst/>
              </a:prstGeom>
              <a:blipFill>
                <a:blip r:embed="rId6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3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659B8-F1F6-4F9E-B31F-7123C34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2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55FCF3-636F-4FAA-80D7-CE1EE6619BB5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55FCF3-636F-4FAA-80D7-CE1EE661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3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12650-08B0-4166-818E-30698CA7532C}"/>
                  </a:ext>
                </a:extLst>
              </p:cNvPr>
              <p:cNvSpPr txBox="1"/>
              <p:nvPr/>
            </p:nvSpPr>
            <p:spPr>
              <a:xfrm>
                <a:off x="6070324" y="4890761"/>
                <a:ext cx="146605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12650-08B0-4166-818E-30698CA75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4890761"/>
                <a:ext cx="1466056" cy="740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5F5039A-0A47-4747-963F-A1DA56473959}"/>
              </a:ext>
            </a:extLst>
          </p:cNvPr>
          <p:cNvGrpSpPr/>
          <p:nvPr/>
        </p:nvGrpSpPr>
        <p:grpSpPr>
          <a:xfrm>
            <a:off x="7517329" y="3798131"/>
            <a:ext cx="2601914" cy="2812676"/>
            <a:chOff x="7315199" y="3836231"/>
            <a:chExt cx="2601914" cy="281267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60708-9104-4CB7-A82E-79849068693A}"/>
                </a:ext>
              </a:extLst>
            </p:cNvPr>
            <p:cNvGrpSpPr/>
            <p:nvPr/>
          </p:nvGrpSpPr>
          <p:grpSpPr>
            <a:xfrm>
              <a:off x="7315199" y="3836231"/>
              <a:ext cx="2601914" cy="2812676"/>
              <a:chOff x="7315199" y="3836231"/>
              <a:chExt cx="2601914" cy="281267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3A30B5-048F-45BC-9748-30E75876B3C7}"/>
                  </a:ext>
                </a:extLst>
              </p:cNvPr>
              <p:cNvGrpSpPr/>
              <p:nvPr/>
            </p:nvGrpSpPr>
            <p:grpSpPr>
              <a:xfrm>
                <a:off x="8448675" y="4257982"/>
                <a:ext cx="418105" cy="1969175"/>
                <a:chOff x="8667750" y="4257982"/>
                <a:chExt cx="418105" cy="19691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95AFF6C-37DF-48EF-A287-978388A53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67750" y="4257982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1392B71E-3333-4B52-BBB6-190ECB9A84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67750" y="4257982"/>
                      <a:ext cx="389530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01443EB-5808-408B-A766-E66CC16F8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6325" y="5796270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B7121D1B-DF41-4F8E-A268-4F8A865F00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96325" y="5796270"/>
                      <a:ext cx="389530" cy="43088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DA810C98-9836-491D-9335-33698D7B80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53475" y="5027126"/>
                      <a:ext cx="30296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5ECEA1D7-27E8-4F36-AB20-1710AB2E47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53475" y="5027126"/>
                      <a:ext cx="302968" cy="43088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94E2CA8-B93A-406F-9D20-A746FE3AF786}"/>
                  </a:ext>
                </a:extLst>
              </p:cNvPr>
              <p:cNvGrpSpPr/>
              <p:nvPr/>
            </p:nvGrpSpPr>
            <p:grpSpPr>
              <a:xfrm>
                <a:off x="7315199" y="3836231"/>
                <a:ext cx="1181101" cy="2812676"/>
                <a:chOff x="7315199" y="3836231"/>
                <a:chExt cx="1181101" cy="281267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74862F33-E8B7-451E-A19B-0A7AF4762E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5199" y="3836231"/>
                      <a:ext cx="1162051" cy="1274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74862F33-E8B7-451E-A19B-0A7AF4762E8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15199" y="3836231"/>
                      <a:ext cx="1162051" cy="127438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6F5304DA-82D3-4022-B898-BF8277E1D0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34249" y="5374519"/>
                      <a:ext cx="1162051" cy="1274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A20D001-D25F-42B2-8787-72E86764BF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34249" y="5374519"/>
                      <a:ext cx="1162051" cy="127438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28915517-D63E-45E6-9894-2A8743D0F8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0500" y="5027125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0992D65C-FA93-42D9-BB0D-6E74E82EE2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10500" y="5027125"/>
                      <a:ext cx="193963" cy="43088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7BFC295-1A4C-4E2E-AA5A-AE157ECEF202}"/>
                  </a:ext>
                </a:extLst>
              </p:cNvPr>
              <p:cNvGrpSpPr/>
              <p:nvPr/>
            </p:nvGrpSpPr>
            <p:grpSpPr>
              <a:xfrm>
                <a:off x="8755062" y="3836231"/>
                <a:ext cx="1162051" cy="2812676"/>
                <a:chOff x="10002837" y="3836231"/>
                <a:chExt cx="1162051" cy="281267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607656B-281E-4704-98AD-5CB07D5B6C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02837" y="3836231"/>
                      <a:ext cx="1162051" cy="1274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607656B-281E-4704-98AD-5CB07D5B6C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2837" y="3836231"/>
                      <a:ext cx="1162051" cy="127438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CB4B13B-F4AE-42BF-8858-EC8F9BE45F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02837" y="5374519"/>
                      <a:ext cx="1162051" cy="1274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7F8600A9-1BD0-4584-ACC4-5310D48ADE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2837" y="5374519"/>
                      <a:ext cx="1162051" cy="127438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5F60F594-0F78-40E8-913B-EEA458769D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86881" y="5027125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0CD9E30-7C90-4A80-B7AD-84FDE144EB2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86881" y="5027125"/>
                      <a:ext cx="193963" cy="43088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3B4530-4F14-4556-8BB3-1D82A043B37F}"/>
                </a:ext>
              </a:extLst>
            </p:cNvPr>
            <p:cNvGrpSpPr/>
            <p:nvPr/>
          </p:nvGrpSpPr>
          <p:grpSpPr>
            <a:xfrm>
              <a:off x="7322315" y="3863998"/>
              <a:ext cx="106018" cy="2757142"/>
              <a:chOff x="7246115" y="3865908"/>
              <a:chExt cx="106018" cy="2757142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2B7DD23-AE06-4D83-9E25-750F3FF08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971DD9-3F25-4E12-8D66-5EB69563AE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611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A9CBC55-8C2C-4605-B4F1-447FE70539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B72B54-EB05-49D8-901E-1DFA28FE3080}"/>
                </a:ext>
              </a:extLst>
            </p:cNvPr>
            <p:cNvGrpSpPr/>
            <p:nvPr/>
          </p:nvGrpSpPr>
          <p:grpSpPr>
            <a:xfrm flipH="1">
              <a:off x="9786115" y="3863998"/>
              <a:ext cx="106018" cy="2757142"/>
              <a:chOff x="7252465" y="3865908"/>
              <a:chExt cx="106018" cy="2757142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7D7D3A5-0CC3-4BEB-99F4-F5AB72FCE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1546F48-17A4-4A81-A136-03ADAA416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90E71EB-2337-4146-9F29-E4492EEC8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504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65A8144-048A-4162-83BB-CFE84370C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3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4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5B6BC8C-D3F1-4B1C-9B1D-3A7E95C7371C}"/>
              </a:ext>
            </a:extLst>
          </p:cNvPr>
          <p:cNvGrpSpPr/>
          <p:nvPr/>
        </p:nvGrpSpPr>
        <p:grpSpPr>
          <a:xfrm>
            <a:off x="2069493" y="3820085"/>
            <a:ext cx="8053014" cy="2867730"/>
            <a:chOff x="3584299" y="3820085"/>
            <a:chExt cx="8053014" cy="28677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411F0FB-C4D7-4A32-BE05-B6EC849AF467}"/>
                    </a:ext>
                  </a:extLst>
                </p:cNvPr>
                <p:cNvSpPr txBox="1"/>
                <p:nvPr/>
              </p:nvSpPr>
              <p:spPr>
                <a:xfrm>
                  <a:off x="3584299" y="4995536"/>
                  <a:ext cx="1466056" cy="7401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411F0FB-C4D7-4A32-BE05-B6EC849AF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4299" y="4995536"/>
                  <a:ext cx="1466056" cy="7401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E6F3FD-017A-4DBB-A63A-C194E1EC1FE8}"/>
                </a:ext>
              </a:extLst>
            </p:cNvPr>
            <p:cNvGrpSpPr/>
            <p:nvPr/>
          </p:nvGrpSpPr>
          <p:grpSpPr>
            <a:xfrm>
              <a:off x="5038420" y="3820085"/>
              <a:ext cx="6598893" cy="2867730"/>
              <a:chOff x="1828495" y="3820085"/>
              <a:chExt cx="6598893" cy="286773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4924CFB-C658-4D6F-BF54-75AD0FDDDBB4}"/>
                  </a:ext>
                </a:extLst>
              </p:cNvPr>
              <p:cNvGrpSpPr/>
              <p:nvPr/>
            </p:nvGrpSpPr>
            <p:grpSpPr>
              <a:xfrm>
                <a:off x="1828495" y="3930673"/>
                <a:ext cx="106018" cy="2757142"/>
                <a:chOff x="7246115" y="3865908"/>
                <a:chExt cx="106018" cy="2757142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127A8758-7935-4A59-8126-D15BF0E1B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7575" y="3865908"/>
                  <a:ext cx="0" cy="275714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24FF208-C893-47A8-BA8C-39CC8D3D0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46115" y="3876106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8A9650D-D0B5-4593-A714-944D42964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47376" y="6612542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DEFE258-64E2-4A88-9B1C-3A593C5AA790}"/>
                  </a:ext>
                </a:extLst>
              </p:cNvPr>
              <p:cNvGrpSpPr/>
              <p:nvPr/>
            </p:nvGrpSpPr>
            <p:grpSpPr>
              <a:xfrm flipH="1">
                <a:off x="8321370" y="3930673"/>
                <a:ext cx="106018" cy="2757142"/>
                <a:chOff x="7252465" y="3865908"/>
                <a:chExt cx="106018" cy="2757142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D7794DED-3B47-4030-AADD-A71B6C333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7575" y="3865908"/>
                  <a:ext cx="0" cy="275714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38929AB-5373-4AD4-85B5-514FE2D2D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52465" y="3876106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45A9D4F-9672-4111-ACDA-4BE7B2FD0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53726" y="6612542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76D0C3-BF09-4CA2-8687-8F555A4F951B}"/>
                  </a:ext>
                </a:extLst>
              </p:cNvPr>
              <p:cNvGrpSpPr/>
              <p:nvPr/>
            </p:nvGrpSpPr>
            <p:grpSpPr>
              <a:xfrm>
                <a:off x="4921609" y="4256230"/>
                <a:ext cx="389530" cy="1964412"/>
                <a:chOff x="5007334" y="4256230"/>
                <a:chExt cx="389530" cy="19644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4700985-8881-4BF4-B7D9-82E25B6FCA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07334" y="4256230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4700985-8881-4BF4-B7D9-82E25B6FCAB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07334" y="4256230"/>
                      <a:ext cx="389530" cy="43088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3D231A8B-0A89-49FE-AED9-D412ABD125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50615" y="5022992"/>
                      <a:ext cx="30296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3D231A8B-0A89-49FE-AED9-D412ABD125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50615" y="5022992"/>
                      <a:ext cx="302968" cy="43088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E4CB041A-BDE6-4F9A-983E-763C7F424B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07334" y="5789755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E4CB041A-BDE6-4F9A-983E-763C7F424B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07334" y="5789755"/>
                      <a:ext cx="389530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78E4F60-4FEC-4694-AE10-0E5E1C0C0617}"/>
                  </a:ext>
                </a:extLst>
              </p:cNvPr>
              <p:cNvGrpSpPr/>
              <p:nvPr/>
            </p:nvGrpSpPr>
            <p:grpSpPr>
              <a:xfrm>
                <a:off x="1993624" y="3820085"/>
                <a:ext cx="2845076" cy="2836702"/>
                <a:chOff x="2079349" y="3820085"/>
                <a:chExt cx="2845076" cy="28367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46103210-8476-4B65-86ED-EA98AB3818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04906" y="5022992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46103210-8476-4B65-86ED-EA98AB3818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4906" y="5022992"/>
                      <a:ext cx="193963" cy="430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404E0701-E039-4122-9DCA-3DB4011B1E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9349" y="3820085"/>
                      <a:ext cx="2845076" cy="13031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f>
                                      <m:f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num>
                                      <m:den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280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ℓ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404E0701-E039-4122-9DCA-3DB4011B1E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79349" y="3820085"/>
                      <a:ext cx="2845076" cy="130317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7C9BDF34-C396-40FC-943B-E679DE23F3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9349" y="5353610"/>
                      <a:ext cx="2845076" cy="13031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f>
                                      <m:f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num>
                                      <m:den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280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ℓ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7C9BDF34-C396-40FC-943B-E679DE23F35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79349" y="5353610"/>
                      <a:ext cx="2845076" cy="130317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7212810-521C-49A4-8DFC-5411F4341520}"/>
                  </a:ext>
                </a:extLst>
              </p:cNvPr>
              <p:cNvGrpSpPr/>
              <p:nvPr/>
            </p:nvGrpSpPr>
            <p:grpSpPr>
              <a:xfrm>
                <a:off x="5394049" y="3820085"/>
                <a:ext cx="2845076" cy="2836702"/>
                <a:chOff x="5479774" y="3820085"/>
                <a:chExt cx="2845076" cy="28367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2293C9EC-6F73-444A-9C62-14A2F8C95E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9774" y="3820085"/>
                      <a:ext cx="2845076" cy="13031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f>
                                      <m:f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num>
                                      <m:den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280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ℓ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2293C9EC-6F73-444A-9C62-14A2F8C95E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79774" y="3820085"/>
                      <a:ext cx="2845076" cy="130317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2CF72F85-4C85-42C9-BA95-6FE76ED254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9774" y="5353610"/>
                      <a:ext cx="2845076" cy="13031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f>
                                      <m:f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num>
                                      <m:den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280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ℓ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2CF72F85-4C85-42C9-BA95-6FE76ED254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79774" y="5353610"/>
                      <a:ext cx="2845076" cy="13031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A722418B-35C3-427F-8217-1FFA56F230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5331" y="5022992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A722418B-35C3-427F-8217-1FFA56F230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05331" y="5022992"/>
                      <a:ext cx="193963" cy="43088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09990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65A8144-048A-4162-83BB-CFE84370C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3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4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0FB-C4D7-4A32-BE05-B6EC849AF467}"/>
                  </a:ext>
                </a:extLst>
              </p:cNvPr>
              <p:cNvSpPr txBox="1"/>
              <p:nvPr/>
            </p:nvSpPr>
            <p:spPr>
              <a:xfrm>
                <a:off x="0" y="4995536"/>
                <a:ext cx="146605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0FB-C4D7-4A32-BE05-B6EC849AF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95536"/>
                <a:ext cx="1466056" cy="740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4924CFB-C658-4D6F-BF54-75AD0FDDDBB4}"/>
              </a:ext>
            </a:extLst>
          </p:cNvPr>
          <p:cNvGrpSpPr/>
          <p:nvPr/>
        </p:nvGrpSpPr>
        <p:grpSpPr>
          <a:xfrm>
            <a:off x="1455382" y="3930673"/>
            <a:ext cx="113021" cy="2757142"/>
            <a:chOff x="7247376" y="3865908"/>
            <a:chExt cx="113021" cy="2757142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7A8758-7935-4A59-8126-D15BF0E1B1E2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4FF208-C893-47A8-BA8C-39CC8D3D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5640" y="3866167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8A9650D-D0B5-4593-A714-944D42964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EFE258-64E2-4A88-9B1C-3A593C5AA790}"/>
              </a:ext>
            </a:extLst>
          </p:cNvPr>
          <p:cNvGrpSpPr/>
          <p:nvPr/>
        </p:nvGrpSpPr>
        <p:grpSpPr>
          <a:xfrm flipH="1">
            <a:off x="11954827" y="3930673"/>
            <a:ext cx="106018" cy="2757142"/>
            <a:chOff x="7252465" y="3865908"/>
            <a:chExt cx="106018" cy="275714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794DED-3B47-4030-AADD-A71B6C33368A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38929AB-5373-4AD4-85B5-514FE2D2D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66167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5A9D4F-9672-4111-ACDA-4BE7B2FD0B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2D771BF-D949-4F76-9CA1-66C49708429C}"/>
              </a:ext>
            </a:extLst>
          </p:cNvPr>
          <p:cNvGrpSpPr/>
          <p:nvPr/>
        </p:nvGrpSpPr>
        <p:grpSpPr>
          <a:xfrm>
            <a:off x="6558178" y="4319561"/>
            <a:ext cx="389530" cy="1964412"/>
            <a:chOff x="6558178" y="4319561"/>
            <a:chExt cx="389530" cy="1964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4700985-8881-4BF4-B7D9-82E25B6FCABF}"/>
                    </a:ext>
                  </a:extLst>
                </p:cNvPr>
                <p:cNvSpPr txBox="1"/>
                <p:nvPr/>
              </p:nvSpPr>
              <p:spPr>
                <a:xfrm>
                  <a:off x="6558178" y="4319561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4700985-8881-4BF4-B7D9-82E25B6FC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178" y="4319561"/>
                  <a:ext cx="389530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D231A8B-0A89-49FE-AED9-D412ABD1257B}"/>
                    </a:ext>
                  </a:extLst>
                </p:cNvPr>
                <p:cNvSpPr txBox="1"/>
                <p:nvPr/>
              </p:nvSpPr>
              <p:spPr>
                <a:xfrm>
                  <a:off x="6601459" y="5086324"/>
                  <a:ext cx="30296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D231A8B-0A89-49FE-AED9-D412ABD12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459" y="5086324"/>
                  <a:ext cx="30296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4CB041A-BDE6-4F9A-983E-763C7F424BF1}"/>
                    </a:ext>
                  </a:extLst>
                </p:cNvPr>
                <p:cNvSpPr txBox="1"/>
                <p:nvPr/>
              </p:nvSpPr>
              <p:spPr>
                <a:xfrm>
                  <a:off x="6558178" y="5853086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4CB041A-BDE6-4F9A-983E-763C7F424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178" y="5853086"/>
                  <a:ext cx="389530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6CAE88-110D-44D9-9B1F-BEB2960787A5}"/>
              </a:ext>
            </a:extLst>
          </p:cNvPr>
          <p:cNvGrpSpPr/>
          <p:nvPr/>
        </p:nvGrpSpPr>
        <p:grpSpPr>
          <a:xfrm>
            <a:off x="1559905" y="3955904"/>
            <a:ext cx="4873901" cy="2691727"/>
            <a:chOff x="1559905" y="3955903"/>
            <a:chExt cx="4873901" cy="26917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6103210-8476-4B65-86ED-EA98AB3818EC}"/>
                    </a:ext>
                  </a:extLst>
                </p:cNvPr>
                <p:cNvSpPr txBox="1"/>
                <p:nvPr/>
              </p:nvSpPr>
              <p:spPr>
                <a:xfrm>
                  <a:off x="3899874" y="5086323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6103210-8476-4B65-86ED-EA98AB381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874" y="5086323"/>
                  <a:ext cx="193963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4E0701-E039-4122-9DCA-3DB4011B1EF8}"/>
                    </a:ext>
                  </a:extLst>
                </p:cNvPr>
                <p:cNvSpPr txBox="1"/>
                <p:nvPr/>
              </p:nvSpPr>
              <p:spPr>
                <a:xfrm>
                  <a:off x="1559905" y="3955903"/>
                  <a:ext cx="4873901" cy="11582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4E0701-E039-4122-9DCA-3DB4011B1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9905" y="3955903"/>
                  <a:ext cx="4873901" cy="115820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FF8203-0FE1-451A-8871-4416420C0ECA}"/>
                    </a:ext>
                  </a:extLst>
                </p:cNvPr>
                <p:cNvSpPr txBox="1"/>
                <p:nvPr/>
              </p:nvSpPr>
              <p:spPr>
                <a:xfrm>
                  <a:off x="1559905" y="5489428"/>
                  <a:ext cx="4873901" cy="11582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FF8203-0FE1-451A-8871-4416420C0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9905" y="5489428"/>
                  <a:ext cx="4873901" cy="115820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483138-6966-45CA-806F-8A3723D298F8}"/>
              </a:ext>
            </a:extLst>
          </p:cNvPr>
          <p:cNvGrpSpPr/>
          <p:nvPr/>
        </p:nvGrpSpPr>
        <p:grpSpPr>
          <a:xfrm>
            <a:off x="7036780" y="3953435"/>
            <a:ext cx="4888520" cy="2696664"/>
            <a:chOff x="7036780" y="3953435"/>
            <a:chExt cx="4888520" cy="2696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7EE57F-0BF5-40C4-9AAD-8BCC65A5A2AD}"/>
                    </a:ext>
                  </a:extLst>
                </p:cNvPr>
                <p:cNvSpPr txBox="1"/>
                <p:nvPr/>
              </p:nvSpPr>
              <p:spPr>
                <a:xfrm>
                  <a:off x="7036780" y="3953435"/>
                  <a:ext cx="48885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7EE57F-0BF5-40C4-9AAD-8BCC65A5A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6780" y="3953435"/>
                  <a:ext cx="4888520" cy="1163139"/>
                </a:xfrm>
                <a:prstGeom prst="rect">
                  <a:avLst/>
                </a:prstGeom>
                <a:blipFill>
                  <a:blip r:embed="rId12"/>
                  <a:stretch>
                    <a:fillRect r="-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722418B-35C3-427F-8217-1FFA56F230EE}"/>
                    </a:ext>
                  </a:extLst>
                </p:cNvPr>
                <p:cNvSpPr txBox="1"/>
                <p:nvPr/>
              </p:nvSpPr>
              <p:spPr>
                <a:xfrm>
                  <a:off x="9384059" y="5086324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722418B-35C3-427F-8217-1FFA56F23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059" y="5086324"/>
                  <a:ext cx="193963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80BDAA5-51E1-4F16-8033-05B4759E5742}"/>
                    </a:ext>
                  </a:extLst>
                </p:cNvPr>
                <p:cNvSpPr txBox="1"/>
                <p:nvPr/>
              </p:nvSpPr>
              <p:spPr>
                <a:xfrm>
                  <a:off x="7036780" y="5486960"/>
                  <a:ext cx="48885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80BDAA5-51E1-4F16-8033-05B4759E5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6780" y="5486960"/>
                  <a:ext cx="4888520" cy="1163139"/>
                </a:xfrm>
                <a:prstGeom prst="rect">
                  <a:avLst/>
                </a:prstGeom>
                <a:blipFill>
                  <a:blip r:embed="rId14"/>
                  <a:stretch>
                    <a:fillRect r="-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230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65A8144-048A-4162-83BB-CFE84370C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3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4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0FB-C4D7-4A32-BE05-B6EC849AF467}"/>
                  </a:ext>
                </a:extLst>
              </p:cNvPr>
              <p:cNvSpPr txBox="1"/>
              <p:nvPr/>
            </p:nvSpPr>
            <p:spPr>
              <a:xfrm>
                <a:off x="4314825" y="4995536"/>
                <a:ext cx="146605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0FB-C4D7-4A32-BE05-B6EC849AF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825" y="4995536"/>
                <a:ext cx="1466056" cy="740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866AC86-148D-47F9-B94A-8C49ACE1B57E}"/>
              </a:ext>
            </a:extLst>
          </p:cNvPr>
          <p:cNvGrpSpPr/>
          <p:nvPr/>
        </p:nvGrpSpPr>
        <p:grpSpPr>
          <a:xfrm>
            <a:off x="5797521" y="3930673"/>
            <a:ext cx="2641629" cy="2757142"/>
            <a:chOff x="1949421" y="3930673"/>
            <a:chExt cx="2641629" cy="27571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924CFB-C658-4D6F-BF54-75AD0FDDDBB4}"/>
                </a:ext>
              </a:extLst>
            </p:cNvPr>
            <p:cNvGrpSpPr/>
            <p:nvPr/>
          </p:nvGrpSpPr>
          <p:grpSpPr>
            <a:xfrm>
              <a:off x="1949421" y="3930673"/>
              <a:ext cx="106432" cy="2757142"/>
              <a:chOff x="7255640" y="3865908"/>
              <a:chExt cx="106432" cy="275714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27A8758-7935-4A59-8126-D15BF0E1B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4FF208-C893-47A8-BA8C-39CC8D3D0C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8A9650D-D0B5-4593-A714-944D42964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7315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620936-C856-4D4F-BB4E-07D015DF9BCB}"/>
                </a:ext>
              </a:extLst>
            </p:cNvPr>
            <p:cNvGrpSpPr/>
            <p:nvPr/>
          </p:nvGrpSpPr>
          <p:grpSpPr>
            <a:xfrm>
              <a:off x="2083780" y="4013054"/>
              <a:ext cx="935645" cy="2234230"/>
              <a:chOff x="1674205" y="4013054"/>
              <a:chExt cx="935645" cy="22342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04E0701-E039-4122-9DCA-3DB4011B1EF8}"/>
                      </a:ext>
                    </a:extLst>
                  </p:cNvPr>
                  <p:cNvSpPr txBox="1"/>
                  <p:nvPr/>
                </p:nvSpPr>
                <p:spPr>
                  <a:xfrm>
                    <a:off x="1674205" y="4013054"/>
                    <a:ext cx="935645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04E0701-E039-4122-9DCA-3DB4011B1E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4205" y="4013054"/>
                    <a:ext cx="935645" cy="6769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103210-8476-4B65-86ED-EA98AB3818EC}"/>
                      </a:ext>
                    </a:extLst>
                  </p:cNvPr>
                  <p:cNvSpPr txBox="1"/>
                  <p:nvPr/>
                </p:nvSpPr>
                <p:spPr>
                  <a:xfrm>
                    <a:off x="2045046" y="4902831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103210-8476-4B65-86ED-EA98AB3818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5046" y="4902831"/>
                    <a:ext cx="193963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B58A459-29E5-4981-ABF7-5EAA90473ED4}"/>
                      </a:ext>
                    </a:extLst>
                  </p:cNvPr>
                  <p:cNvSpPr txBox="1"/>
                  <p:nvPr/>
                </p:nvSpPr>
                <p:spPr>
                  <a:xfrm>
                    <a:off x="1674205" y="5546579"/>
                    <a:ext cx="935645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B58A459-29E5-4981-ABF7-5EAA90473E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4205" y="5546579"/>
                    <a:ext cx="935645" cy="70070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8D9C18-0C48-411F-910A-CE21B31464AF}"/>
                </a:ext>
              </a:extLst>
            </p:cNvPr>
            <p:cNvGrpSpPr/>
            <p:nvPr/>
          </p:nvGrpSpPr>
          <p:grpSpPr>
            <a:xfrm>
              <a:off x="3498243" y="4013054"/>
              <a:ext cx="935645" cy="2234230"/>
              <a:chOff x="3336318" y="4013054"/>
              <a:chExt cx="935645" cy="22342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722418B-35C3-427F-8217-1FFA56F230E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7159" y="4902831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722418B-35C3-427F-8217-1FFA56F230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7159" y="4902831"/>
                    <a:ext cx="193963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4F90B9A-9885-404D-AC71-4DF262A4A3CA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318" y="4013054"/>
                    <a:ext cx="935645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4F90B9A-9885-404D-AC71-4DF262A4A3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318" y="4013054"/>
                    <a:ext cx="935645" cy="6769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7D2BE92-0DE7-45A6-9D36-32750C5F4F0E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318" y="5546579"/>
                    <a:ext cx="935645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7D2BE92-0DE7-45A6-9D36-32750C5F4F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318" y="5546579"/>
                    <a:ext cx="935645" cy="7007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48E0178-B035-4A1B-B6F1-1D924EAB7321}"/>
                </a:ext>
              </a:extLst>
            </p:cNvPr>
            <p:cNvGrpSpPr/>
            <p:nvPr/>
          </p:nvGrpSpPr>
          <p:grpSpPr>
            <a:xfrm flipH="1">
              <a:off x="4485032" y="3930673"/>
              <a:ext cx="106018" cy="2757142"/>
              <a:chOff x="7252465" y="3865908"/>
              <a:chExt cx="106018" cy="275714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EC3F61A-EA96-4B66-BDC2-ED4605899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5E827B3-46E6-4016-8BF4-3BF67830B7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FE31462-402D-4513-A1E8-09E446D74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6155AE-EE17-4B2F-927B-585E2F90C27F}"/>
                </a:ext>
              </a:extLst>
            </p:cNvPr>
            <p:cNvGrpSpPr/>
            <p:nvPr/>
          </p:nvGrpSpPr>
          <p:grpSpPr>
            <a:xfrm>
              <a:off x="3064069" y="4252886"/>
              <a:ext cx="389530" cy="1964412"/>
              <a:chOff x="2747770" y="4252886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D231A8B-0A89-49FE-AED9-D412ABD1257B}"/>
                      </a:ext>
                    </a:extLst>
                  </p:cNvPr>
                  <p:cNvSpPr txBox="1"/>
                  <p:nvPr/>
                </p:nvSpPr>
                <p:spPr>
                  <a:xfrm>
                    <a:off x="2791051" y="4902832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D231A8B-0A89-49FE-AED9-D412ABD125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051" y="4902832"/>
                    <a:ext cx="302968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EE3777E-C5FC-41D9-B90E-B1D2A4756D5B}"/>
                      </a:ext>
                    </a:extLst>
                  </p:cNvPr>
                  <p:cNvSpPr txBox="1"/>
                  <p:nvPr/>
                </p:nvSpPr>
                <p:spPr>
                  <a:xfrm>
                    <a:off x="2747770" y="4252886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EE3777E-C5FC-41D9-B90E-B1D2A4756D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7770" y="4252886"/>
                    <a:ext cx="389530" cy="4308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C1DFA55B-6D1F-4C3E-A5DB-B0B48635D1F1}"/>
                      </a:ext>
                    </a:extLst>
                  </p:cNvPr>
                  <p:cNvSpPr txBox="1"/>
                  <p:nvPr/>
                </p:nvSpPr>
                <p:spPr>
                  <a:xfrm>
                    <a:off x="2747770" y="5786411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C1DFA55B-6D1F-4C3E-A5DB-B0B48635D1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7770" y="5786411"/>
                    <a:ext cx="389530" cy="43088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2A90E30-631C-407C-84C5-22E5DDA5FF48}"/>
              </a:ext>
            </a:extLst>
          </p:cNvPr>
          <p:cNvGrpSpPr/>
          <p:nvPr/>
        </p:nvGrpSpPr>
        <p:grpSpPr>
          <a:xfrm>
            <a:off x="8656282" y="3930673"/>
            <a:ext cx="2613988" cy="2757142"/>
            <a:chOff x="7484707" y="3930673"/>
            <a:chExt cx="2613988" cy="27571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EFE258-64E2-4A88-9B1C-3A593C5AA790}"/>
                </a:ext>
              </a:extLst>
            </p:cNvPr>
            <p:cNvGrpSpPr/>
            <p:nvPr/>
          </p:nvGrpSpPr>
          <p:grpSpPr>
            <a:xfrm flipH="1">
              <a:off x="9992677" y="3930673"/>
              <a:ext cx="106018" cy="2757142"/>
              <a:chOff x="7252465" y="3865908"/>
              <a:chExt cx="106018" cy="2757142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7794DED-3B47-4030-AADD-A71B6C3336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38929AB-5373-4AD4-85B5-514FE2D2D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45A9D4F-9672-4111-ACDA-4BE7B2FD0B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705DFFB-DE6B-4A28-A5D8-4849E806A4A5}"/>
                </a:ext>
              </a:extLst>
            </p:cNvPr>
            <p:cNvGrpSpPr/>
            <p:nvPr/>
          </p:nvGrpSpPr>
          <p:grpSpPr>
            <a:xfrm>
              <a:off x="7694005" y="3953435"/>
              <a:ext cx="849920" cy="2696664"/>
              <a:chOff x="6398605" y="3953435"/>
              <a:chExt cx="849920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D7EE57F-0BF5-40C4-9AAD-8BCC65A5A2AD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605" y="3953435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D7EE57F-0BF5-40C4-9AAD-8BCC65A5A2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605" y="3953435"/>
                    <a:ext cx="849920" cy="116313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9A62773-8938-4A1B-A453-9D16DE0ACFB3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605" y="5486960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9A62773-8938-4A1B-A453-9D16DE0ACF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605" y="5486960"/>
                    <a:ext cx="849920" cy="11631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26751AE-2D3F-47EF-AF82-1A22386DCF3C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84" y="50850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26751AE-2D3F-47EF-AF82-1A22386DCF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6584" y="5085066"/>
                    <a:ext cx="193963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3B8C7BC-7227-4791-82A5-D6EE79546A2A}"/>
                </a:ext>
              </a:extLst>
            </p:cNvPr>
            <p:cNvGrpSpPr/>
            <p:nvPr/>
          </p:nvGrpSpPr>
          <p:grpSpPr>
            <a:xfrm>
              <a:off x="9072432" y="3953435"/>
              <a:ext cx="849920" cy="2696664"/>
              <a:chOff x="9072432" y="3953435"/>
              <a:chExt cx="849920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B13F0AD-622A-4569-9461-79B9E4167521}"/>
                      </a:ext>
                    </a:extLst>
                  </p:cNvPr>
                  <p:cNvSpPr txBox="1"/>
                  <p:nvPr/>
                </p:nvSpPr>
                <p:spPr>
                  <a:xfrm>
                    <a:off x="9072432" y="3953435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B13F0AD-622A-4569-9461-79B9E41675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2432" y="3953435"/>
                    <a:ext cx="849920" cy="116313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214E3BFA-6AEE-4C46-A829-55DEC7B5A980}"/>
                      </a:ext>
                    </a:extLst>
                  </p:cNvPr>
                  <p:cNvSpPr txBox="1"/>
                  <p:nvPr/>
                </p:nvSpPr>
                <p:spPr>
                  <a:xfrm>
                    <a:off x="9072432" y="5486960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214E3BFA-6AEE-4C46-A829-55DEC7B5A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2432" y="5486960"/>
                    <a:ext cx="849920" cy="116313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A0B7B25-E6E2-4AA6-A76C-7550EA619928}"/>
                      </a:ext>
                    </a:extLst>
                  </p:cNvPr>
                  <p:cNvSpPr txBox="1"/>
                  <p:nvPr/>
                </p:nvSpPr>
                <p:spPr>
                  <a:xfrm>
                    <a:off x="9400411" y="50850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A0B7B25-E6E2-4AA6-A76C-7550EA6199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0411" y="5085066"/>
                    <a:ext cx="193963" cy="43088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00AC7F0-F6B9-4E5F-A5B0-AC9745CAD558}"/>
                </a:ext>
              </a:extLst>
            </p:cNvPr>
            <p:cNvGrpSpPr/>
            <p:nvPr/>
          </p:nvGrpSpPr>
          <p:grpSpPr>
            <a:xfrm>
              <a:off x="8613414" y="4252886"/>
              <a:ext cx="389530" cy="1964412"/>
              <a:chOff x="7727945" y="4252886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338715A-FC5D-48A6-9F4B-CC92D3F5B227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338715A-FC5D-48A6-9F4B-CC92D3F5B2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8A97AA7-F968-4A53-B1B7-20EEEA6298EC}"/>
                      </a:ext>
                    </a:extLst>
                  </p:cNvPr>
                  <p:cNvSpPr txBox="1"/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8A97AA7-F968-4A53-B1B7-20EEEA6298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C68F6CC-2F9D-4D83-B426-8345304D0999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C68F6CC-2F9D-4D83-B426-8345304D09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A467F33-F66C-4BB0-B11B-C26786EB4FB7}"/>
                </a:ext>
              </a:extLst>
            </p:cNvPr>
            <p:cNvGrpSpPr/>
            <p:nvPr/>
          </p:nvGrpSpPr>
          <p:grpSpPr>
            <a:xfrm>
              <a:off x="7484707" y="3930673"/>
              <a:ext cx="113021" cy="2757142"/>
              <a:chOff x="7247376" y="3865908"/>
              <a:chExt cx="113021" cy="2757142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C8101E-63C4-4072-864C-F021D008D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6F60824-E986-4897-A55E-EE135A6901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E65187F-22A1-46B7-88B1-A054D1119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443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EE14A161-5C27-47F6-92DC-5624D402857F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BEB5C9F-F8F3-4F3D-8783-D994FD37FF22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EC234E7-5110-4045-B91A-2D60044EDA86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EC234E7-5110-4045-B91A-2D60044ED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CB2A804-0885-4A58-A93B-3CA8696A8F85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CB2A804-0885-4A58-A93B-3CA8696A8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36108B0-CC36-4A09-A9FB-7578CD83FC40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36108B0-CC36-4A09-A9FB-7578CD83F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46C2577-AAB2-4781-8016-839A2AF04276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3832AC2-80C0-4428-8683-BD926A5F2EE5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3832AC2-80C0-4428-8683-BD926A5F2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7A49092-30D4-4477-BE84-BE621805A39F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7A49092-30D4-4477-BE84-BE621805A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652407E-250E-403D-A962-AEC2976AC6BC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652407E-250E-403D-A962-AEC2976AC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9D84BA5-85DE-418D-9D38-F9E64CF52457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9D84BA5-85DE-418D-9D38-F9E64CF52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6F3FE21-4C21-451C-BD13-F15CEAE254D1}"/>
              </a:ext>
            </a:extLst>
          </p:cNvPr>
          <p:cNvGrpSpPr/>
          <p:nvPr/>
        </p:nvGrpSpPr>
        <p:grpSpPr>
          <a:xfrm>
            <a:off x="5860774" y="867846"/>
            <a:ext cx="3145827" cy="564090"/>
            <a:chOff x="6247572" y="867846"/>
            <a:chExt cx="3145827" cy="56409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A3B1FED-7DD5-4CA9-A727-C56A6C4B4136}"/>
                </a:ext>
              </a:extLst>
            </p:cNvPr>
            <p:cNvGrpSpPr/>
            <p:nvPr/>
          </p:nvGrpSpPr>
          <p:grpSpPr>
            <a:xfrm>
              <a:off x="7342946" y="867846"/>
              <a:ext cx="2050453" cy="523220"/>
              <a:chOff x="8088611" y="924996"/>
              <a:chExt cx="2050453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A27865B9-2294-42EB-BF2C-3350C5F5FF67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460" y="981906"/>
                    <a:ext cx="964604" cy="4498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A27865B9-2294-42EB-BF2C-3350C5F5FF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4460" y="981906"/>
                    <a:ext cx="964604" cy="44980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E585BAC4-7957-42B7-8961-061BEAA22FB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4120" y="924996"/>
                    <a:ext cx="75009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E585BAC4-7957-42B7-8961-061BEAA22F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4120" y="924996"/>
                    <a:ext cx="750094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E0784277-7A45-4409-9CC4-CA597FECD275}"/>
                      </a:ext>
                    </a:extLst>
                  </p:cNvPr>
                  <p:cNvSpPr txBox="1"/>
                  <p:nvPr/>
                </p:nvSpPr>
                <p:spPr>
                  <a:xfrm>
                    <a:off x="8088611" y="981906"/>
                    <a:ext cx="964604" cy="4498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E0784277-7A45-4409-9CC4-CA597FECD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611" y="981906"/>
                    <a:ext cx="964604" cy="4498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9EAE254-5025-4C55-A202-E29CD0DDCF3B}"/>
                  </a:ext>
                </a:extLst>
              </p:cNvPr>
              <p:cNvGrpSpPr/>
              <p:nvPr/>
            </p:nvGrpSpPr>
            <p:grpSpPr>
              <a:xfrm flipH="1">
                <a:off x="9947274" y="1000125"/>
                <a:ext cx="104776" cy="428625"/>
                <a:chOff x="8401050" y="904875"/>
                <a:chExt cx="104776" cy="428625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6F84465E-FE49-4666-8ACD-52DD27BCB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0100" y="904875"/>
                  <a:ext cx="0" cy="428625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DC5193A-60E0-494F-ABE5-A5CE0AF69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914400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24359C41-4AD4-429B-9F95-0C879D7D4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132397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5DE3256-B8B0-43C8-9E31-E144D6084586}"/>
                  </a:ext>
                </a:extLst>
              </p:cNvPr>
              <p:cNvGrpSpPr/>
              <p:nvPr/>
            </p:nvGrpSpPr>
            <p:grpSpPr>
              <a:xfrm>
                <a:off x="8118490" y="1000125"/>
                <a:ext cx="104776" cy="428625"/>
                <a:chOff x="8401050" y="904875"/>
                <a:chExt cx="104776" cy="428625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4E06D04D-B7C2-4412-B3A3-642591838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0100" y="904875"/>
                  <a:ext cx="0" cy="428625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92D8210-7BFD-40BF-9DF6-BF053441A8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914400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04D2755-AD35-4C71-96DC-5C78F5E6A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132397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95CCC0C-F7ED-4C56-A2D4-FCAC969EF143}"/>
                    </a:ext>
                  </a:extLst>
                </p:cNvPr>
                <p:cNvSpPr txBox="1"/>
                <p:nvPr/>
              </p:nvSpPr>
              <p:spPr>
                <a:xfrm>
                  <a:off x="6247572" y="962856"/>
                  <a:ext cx="619954" cy="4599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95CCC0C-F7ED-4C56-A2D4-FCAC969EF1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572" y="962856"/>
                  <a:ext cx="619954" cy="4599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ACF458C-0C09-4367-A413-430104010FB7}"/>
                    </a:ext>
                  </a:extLst>
                </p:cNvPr>
                <p:cNvSpPr txBox="1"/>
                <p:nvPr/>
              </p:nvSpPr>
              <p:spPr>
                <a:xfrm>
                  <a:off x="6752396" y="991431"/>
                  <a:ext cx="774103" cy="4405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ACF458C-0C09-4367-A413-430104010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2396" y="991431"/>
                  <a:ext cx="774103" cy="44050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1B16B96-BE45-4E13-B5DE-B4A25EAFEB9B}"/>
              </a:ext>
            </a:extLst>
          </p:cNvPr>
          <p:cNvGrpSpPr/>
          <p:nvPr/>
        </p:nvGrpSpPr>
        <p:grpSpPr>
          <a:xfrm>
            <a:off x="5860774" y="2528879"/>
            <a:ext cx="4250014" cy="1815651"/>
            <a:chOff x="5802968" y="1565724"/>
            <a:chExt cx="4250014" cy="1815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3E42270-024A-4F91-8835-7C34CD02B567}"/>
                    </a:ext>
                  </a:extLst>
                </p:cNvPr>
                <p:cNvSpPr txBox="1"/>
                <p:nvPr/>
              </p:nvSpPr>
              <p:spPr>
                <a:xfrm>
                  <a:off x="5802968" y="2194234"/>
                  <a:ext cx="1007407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3E42270-024A-4F91-8835-7C34CD02B5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2968" y="2194234"/>
                  <a:ext cx="1007407" cy="51366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3CFC6B4-A049-486A-AB7D-FA023C36444D}"/>
                    </a:ext>
                  </a:extLst>
                </p:cNvPr>
                <p:cNvSpPr txBox="1"/>
                <p:nvPr/>
              </p:nvSpPr>
              <p:spPr>
                <a:xfrm>
                  <a:off x="6718194" y="2278303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3CFC6B4-A049-486A-AB7D-FA023C364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8194" y="2278303"/>
                  <a:ext cx="733425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E86F7F0-15B1-47EF-8885-43A391173D23}"/>
                    </a:ext>
                  </a:extLst>
                </p:cNvPr>
                <p:cNvSpPr txBox="1"/>
                <p:nvPr/>
              </p:nvSpPr>
              <p:spPr>
                <a:xfrm>
                  <a:off x="7409793" y="1577618"/>
                  <a:ext cx="1133061" cy="676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E86F7F0-15B1-47EF-8885-43A391173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793" y="1577618"/>
                  <a:ext cx="1133061" cy="6769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7BE24DBA-CEC6-4F65-8542-47747F251694}"/>
                    </a:ext>
                  </a:extLst>
                </p:cNvPr>
                <p:cNvSpPr txBox="1"/>
                <p:nvPr/>
              </p:nvSpPr>
              <p:spPr>
                <a:xfrm>
                  <a:off x="8867118" y="1565724"/>
                  <a:ext cx="1133061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7BE24DBA-CEC6-4F65-8542-47747F251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118" y="1565724"/>
                  <a:ext cx="1133061" cy="70070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C9941E6-88D5-41E6-98CA-F612E56FBC7B}"/>
                    </a:ext>
                  </a:extLst>
                </p:cNvPr>
                <p:cNvSpPr txBox="1"/>
                <p:nvPr/>
              </p:nvSpPr>
              <p:spPr>
                <a:xfrm>
                  <a:off x="8411987" y="1700633"/>
                  <a:ext cx="54375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C9941E6-88D5-41E6-98CA-F612E56FB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987" y="1700633"/>
                  <a:ext cx="543754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193B3B9-490D-4913-BB73-F161447B0CFC}"/>
                </a:ext>
              </a:extLst>
            </p:cNvPr>
            <p:cNvGrpSpPr/>
            <p:nvPr/>
          </p:nvGrpSpPr>
          <p:grpSpPr>
            <a:xfrm>
              <a:off x="7409793" y="2630130"/>
              <a:ext cx="2590386" cy="700705"/>
              <a:chOff x="7409793" y="2725380"/>
              <a:chExt cx="2590386" cy="7007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94E203C1-6DA3-4AA5-A5C6-50EF3E8CA9B6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987" y="2860289"/>
                    <a:ext cx="54375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94E203C1-6DA3-4AA5-A5C6-50EF3E8CA9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1987" y="2860289"/>
                    <a:ext cx="543754" cy="43088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CF54F942-AD0C-4688-896C-94E62DE72D61}"/>
                      </a:ext>
                    </a:extLst>
                  </p:cNvPr>
                  <p:cNvSpPr txBox="1"/>
                  <p:nvPr/>
                </p:nvSpPr>
                <p:spPr>
                  <a:xfrm>
                    <a:off x="7409793" y="2727525"/>
                    <a:ext cx="1133061" cy="6773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CF54F942-AD0C-4688-896C-94E62DE72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9793" y="2727525"/>
                    <a:ext cx="1133061" cy="6773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17283F79-0F2A-4BCC-9C02-48710632E41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118" y="2725380"/>
                    <a:ext cx="113306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17283F79-0F2A-4BCC-9C02-48710632E4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118" y="2725380"/>
                    <a:ext cx="1133061" cy="70070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D645E34-938D-4297-B52D-8EF9FAC318D2}"/>
                </a:ext>
              </a:extLst>
            </p:cNvPr>
            <p:cNvGrpSpPr/>
            <p:nvPr/>
          </p:nvGrpSpPr>
          <p:grpSpPr>
            <a:xfrm>
              <a:off x="7309781" y="1606118"/>
              <a:ext cx="2743201" cy="1775257"/>
              <a:chOff x="7309781" y="1606118"/>
              <a:chExt cx="2743201" cy="1908607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E4FCC0C-232A-4622-A55A-3EB001FB4437}"/>
                  </a:ext>
                </a:extLst>
              </p:cNvPr>
              <p:cNvGrpSpPr/>
              <p:nvPr/>
            </p:nvGrpSpPr>
            <p:grpSpPr>
              <a:xfrm>
                <a:off x="7309781" y="1606118"/>
                <a:ext cx="104776" cy="1908607"/>
                <a:chOff x="8248650" y="1676400"/>
                <a:chExt cx="104776" cy="2495550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60F9188-D284-49DB-870E-12C8E4E1B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C1B5EBB-690C-4744-A646-4726E81A6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64ADCE29-6BB0-49E1-936A-3FE37476F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4B065FB5-E636-42F7-A3F5-23AC7AD3FD02}"/>
                  </a:ext>
                </a:extLst>
              </p:cNvPr>
              <p:cNvGrpSpPr/>
              <p:nvPr/>
            </p:nvGrpSpPr>
            <p:grpSpPr>
              <a:xfrm flipH="1">
                <a:off x="9948206" y="1606118"/>
                <a:ext cx="104776" cy="1908607"/>
                <a:chOff x="8248650" y="1676400"/>
                <a:chExt cx="104776" cy="2495550"/>
              </a:xfrm>
            </p:grpSpPr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804F826-DAD2-425A-8E0B-1AE58BE1D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588063A-AF6D-42B6-95A7-84611949F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67FECE5-5A75-4325-95DE-E246643D5F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7E89169-EF15-4435-B308-EBA8C276478D}"/>
                </a:ext>
              </a:extLst>
            </p:cNvPr>
            <p:cNvGrpSpPr/>
            <p:nvPr/>
          </p:nvGrpSpPr>
          <p:grpSpPr>
            <a:xfrm>
              <a:off x="7922985" y="2243023"/>
              <a:ext cx="1559239" cy="430887"/>
              <a:chOff x="7922985" y="2309698"/>
              <a:chExt cx="1559239" cy="430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30014BF6-99E5-437F-94CC-3BBC9EDAC0CB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987" y="2309698"/>
                    <a:ext cx="54375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30014BF6-99E5-437F-94CC-3BBC9EDAC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1987" y="2309698"/>
                    <a:ext cx="543754" cy="43088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9A555F6A-0661-4FF1-8C2B-494F2E741F20}"/>
                      </a:ext>
                    </a:extLst>
                  </p:cNvPr>
                  <p:cNvSpPr txBox="1"/>
                  <p:nvPr/>
                </p:nvSpPr>
                <p:spPr>
                  <a:xfrm>
                    <a:off x="7922985" y="2309698"/>
                    <a:ext cx="106676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9A555F6A-0661-4FF1-8C2B-494F2E741F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2985" y="2309698"/>
                    <a:ext cx="106676" cy="43088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0BA2BEF9-FBBF-4B1C-914E-5F7697A48BA5}"/>
                      </a:ext>
                    </a:extLst>
                  </p:cNvPr>
                  <p:cNvSpPr txBox="1"/>
                  <p:nvPr/>
                </p:nvSpPr>
                <p:spPr>
                  <a:xfrm>
                    <a:off x="9385073" y="2309698"/>
                    <a:ext cx="97151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0BA2BEF9-FBBF-4B1C-914E-5F7697A48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5073" y="2309698"/>
                    <a:ext cx="97151" cy="43088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F4D7DC1-A8A1-4B6E-8165-FB88F35DB616}"/>
              </a:ext>
            </a:extLst>
          </p:cNvPr>
          <p:cNvGrpSpPr/>
          <p:nvPr/>
        </p:nvGrpSpPr>
        <p:grpSpPr>
          <a:xfrm>
            <a:off x="5860774" y="1580357"/>
            <a:ext cx="4240489" cy="800100"/>
            <a:chOff x="5812493" y="3609975"/>
            <a:chExt cx="4240489" cy="800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77ADEF8-4351-4BA7-A2B9-304E7BCED803}"/>
                    </a:ext>
                  </a:extLst>
                </p:cNvPr>
                <p:cNvSpPr txBox="1"/>
                <p:nvPr/>
              </p:nvSpPr>
              <p:spPr>
                <a:xfrm>
                  <a:off x="6718194" y="3794582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77ADEF8-4351-4BA7-A2B9-304E7BCED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8194" y="3794582"/>
                  <a:ext cx="733425" cy="43088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8DF6717A-CF47-4405-BD7E-CBA472ADD562}"/>
                    </a:ext>
                  </a:extLst>
                </p:cNvPr>
                <p:cNvSpPr txBox="1"/>
                <p:nvPr/>
              </p:nvSpPr>
              <p:spPr>
                <a:xfrm>
                  <a:off x="5812493" y="3708709"/>
                  <a:ext cx="997882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8DF6717A-CF47-4405-BD7E-CBA472ADD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93" y="3708709"/>
                  <a:ext cx="997882" cy="51366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92D47291-9478-4688-8835-13A7A06E6B8B}"/>
                    </a:ext>
                  </a:extLst>
                </p:cNvPr>
                <p:cNvSpPr txBox="1"/>
                <p:nvPr/>
              </p:nvSpPr>
              <p:spPr>
                <a:xfrm>
                  <a:off x="7409793" y="3644543"/>
                  <a:ext cx="1133061" cy="676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92D47291-9478-4688-8835-13A7A06E6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793" y="3644543"/>
                  <a:ext cx="1133061" cy="67691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3F0FB10-173D-440F-A68E-4E818065B62C}"/>
                    </a:ext>
                  </a:extLst>
                </p:cNvPr>
                <p:cNvSpPr txBox="1"/>
                <p:nvPr/>
              </p:nvSpPr>
              <p:spPr>
                <a:xfrm>
                  <a:off x="8867118" y="3632649"/>
                  <a:ext cx="1133061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3F0FB10-173D-440F-A68E-4E818065B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118" y="3632649"/>
                  <a:ext cx="1133061" cy="70070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57D53C8B-260D-4562-9764-C244DA6BF9C3}"/>
                    </a:ext>
                  </a:extLst>
                </p:cNvPr>
                <p:cNvSpPr txBox="1"/>
                <p:nvPr/>
              </p:nvSpPr>
              <p:spPr>
                <a:xfrm>
                  <a:off x="8411987" y="3767558"/>
                  <a:ext cx="54375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57D53C8B-260D-4562-9764-C244DA6BF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987" y="3767558"/>
                  <a:ext cx="543754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223A31F-A717-44A0-B84E-8B3424042F14}"/>
                </a:ext>
              </a:extLst>
            </p:cNvPr>
            <p:cNvGrpSpPr/>
            <p:nvPr/>
          </p:nvGrpSpPr>
          <p:grpSpPr>
            <a:xfrm>
              <a:off x="7309781" y="3609975"/>
              <a:ext cx="104776" cy="800100"/>
              <a:chOff x="8248650" y="1676400"/>
              <a:chExt cx="104776" cy="2495550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06F5D63-1848-4089-8C97-E81FE9146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8F1328E-886B-4FE0-A1AF-CC4C44035D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C0CBF5F-F2D7-4294-B35D-CEF1230CF2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9A437541-DCFB-4E89-B3EB-A1B3936DFED8}"/>
                </a:ext>
              </a:extLst>
            </p:cNvPr>
            <p:cNvGrpSpPr/>
            <p:nvPr/>
          </p:nvGrpSpPr>
          <p:grpSpPr>
            <a:xfrm flipH="1">
              <a:off x="9948206" y="3609975"/>
              <a:ext cx="104776" cy="800100"/>
              <a:chOff x="8248650" y="1676400"/>
              <a:chExt cx="104776" cy="2495550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4E78614-829A-4C66-B40D-FB06120D4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02D400C-BD98-4BDB-AC24-AB33DBCF40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0131F3E-E7EB-4B19-B40F-76CB99C487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75CE5F8-F6CE-4024-866D-C31769FC0A28}"/>
                  </a:ext>
                </a:extLst>
              </p:cNvPr>
              <p:cNvSpPr txBox="1"/>
              <p:nvPr/>
            </p:nvSpPr>
            <p:spPr>
              <a:xfrm>
                <a:off x="9861274" y="924756"/>
                <a:ext cx="1321076" cy="449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75CE5F8-F6CE-4024-866D-C31769FC0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274" y="924756"/>
                <a:ext cx="1321076" cy="44980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749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65A8144-048A-4162-83BB-CFE84370C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3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4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0FB-C4D7-4A32-BE05-B6EC849AF467}"/>
                  </a:ext>
                </a:extLst>
              </p:cNvPr>
              <p:cNvSpPr txBox="1"/>
              <p:nvPr/>
            </p:nvSpPr>
            <p:spPr>
              <a:xfrm>
                <a:off x="4076700" y="4995536"/>
                <a:ext cx="146605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0FB-C4D7-4A32-BE05-B6EC849AF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00" y="4995536"/>
                <a:ext cx="1466056" cy="740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866AC86-148D-47F9-B94A-8C49ACE1B57E}"/>
              </a:ext>
            </a:extLst>
          </p:cNvPr>
          <p:cNvGrpSpPr/>
          <p:nvPr/>
        </p:nvGrpSpPr>
        <p:grpSpPr>
          <a:xfrm>
            <a:off x="5559396" y="3930673"/>
            <a:ext cx="2641629" cy="2757142"/>
            <a:chOff x="1949421" y="3930673"/>
            <a:chExt cx="2641629" cy="27571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924CFB-C658-4D6F-BF54-75AD0FDDDBB4}"/>
                </a:ext>
              </a:extLst>
            </p:cNvPr>
            <p:cNvGrpSpPr/>
            <p:nvPr/>
          </p:nvGrpSpPr>
          <p:grpSpPr>
            <a:xfrm>
              <a:off x="1949421" y="3930673"/>
              <a:ext cx="106432" cy="2757142"/>
              <a:chOff x="7255640" y="3865908"/>
              <a:chExt cx="106432" cy="275714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27A8758-7935-4A59-8126-D15BF0E1B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4FF208-C893-47A8-BA8C-39CC8D3D0C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8A9650D-D0B5-4593-A714-944D42964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7315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620936-C856-4D4F-BB4E-07D015DF9BCB}"/>
                </a:ext>
              </a:extLst>
            </p:cNvPr>
            <p:cNvGrpSpPr/>
            <p:nvPr/>
          </p:nvGrpSpPr>
          <p:grpSpPr>
            <a:xfrm>
              <a:off x="2083780" y="4013054"/>
              <a:ext cx="935645" cy="2210442"/>
              <a:chOff x="1674205" y="4013054"/>
              <a:chExt cx="935645" cy="22104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04E0701-E039-4122-9DCA-3DB4011B1EF8}"/>
                      </a:ext>
                    </a:extLst>
                  </p:cNvPr>
                  <p:cNvSpPr txBox="1"/>
                  <p:nvPr/>
                </p:nvSpPr>
                <p:spPr>
                  <a:xfrm>
                    <a:off x="1674205" y="4013054"/>
                    <a:ext cx="935645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04E0701-E039-4122-9DCA-3DB4011B1E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4205" y="4013054"/>
                    <a:ext cx="935645" cy="6769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103210-8476-4B65-86ED-EA98AB3818EC}"/>
                      </a:ext>
                    </a:extLst>
                  </p:cNvPr>
                  <p:cNvSpPr txBox="1"/>
                  <p:nvPr/>
                </p:nvSpPr>
                <p:spPr>
                  <a:xfrm>
                    <a:off x="2045046" y="4902831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103210-8476-4B65-86ED-EA98AB3818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5046" y="4902831"/>
                    <a:ext cx="193963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B58A459-29E5-4981-ABF7-5EAA90473ED4}"/>
                      </a:ext>
                    </a:extLst>
                  </p:cNvPr>
                  <p:cNvSpPr txBox="1"/>
                  <p:nvPr/>
                </p:nvSpPr>
                <p:spPr>
                  <a:xfrm>
                    <a:off x="1674205" y="5546579"/>
                    <a:ext cx="935645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B58A459-29E5-4981-ABF7-5EAA90473E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4205" y="5546579"/>
                    <a:ext cx="935645" cy="67691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8D9C18-0C48-411F-910A-CE21B31464AF}"/>
                </a:ext>
              </a:extLst>
            </p:cNvPr>
            <p:cNvGrpSpPr/>
            <p:nvPr/>
          </p:nvGrpSpPr>
          <p:grpSpPr>
            <a:xfrm>
              <a:off x="3498243" y="4013054"/>
              <a:ext cx="935645" cy="2234230"/>
              <a:chOff x="3336318" y="4013054"/>
              <a:chExt cx="935645" cy="22342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722418B-35C3-427F-8217-1FFA56F230E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7159" y="4902831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722418B-35C3-427F-8217-1FFA56F230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7159" y="4902831"/>
                    <a:ext cx="193963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4F90B9A-9885-404D-AC71-4DF262A4A3CA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318" y="4013054"/>
                    <a:ext cx="935645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4F90B9A-9885-404D-AC71-4DF262A4A3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318" y="4013054"/>
                    <a:ext cx="935645" cy="70070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7D2BE92-0DE7-45A6-9D36-32750C5F4F0E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318" y="5546579"/>
                    <a:ext cx="935645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7D2BE92-0DE7-45A6-9D36-32750C5F4F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318" y="5546579"/>
                    <a:ext cx="935645" cy="7007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48E0178-B035-4A1B-B6F1-1D924EAB7321}"/>
                </a:ext>
              </a:extLst>
            </p:cNvPr>
            <p:cNvGrpSpPr/>
            <p:nvPr/>
          </p:nvGrpSpPr>
          <p:grpSpPr>
            <a:xfrm flipH="1">
              <a:off x="4485032" y="3930673"/>
              <a:ext cx="106018" cy="2757142"/>
              <a:chOff x="7252465" y="3865908"/>
              <a:chExt cx="106018" cy="275714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EC3F61A-EA96-4B66-BDC2-ED4605899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5E827B3-46E6-4016-8BF4-3BF67830B7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FE31462-402D-4513-A1E8-09E446D74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6155AE-EE17-4B2F-927B-585E2F90C27F}"/>
                </a:ext>
              </a:extLst>
            </p:cNvPr>
            <p:cNvGrpSpPr/>
            <p:nvPr/>
          </p:nvGrpSpPr>
          <p:grpSpPr>
            <a:xfrm>
              <a:off x="3064069" y="4252886"/>
              <a:ext cx="389530" cy="1964412"/>
              <a:chOff x="2747770" y="4252886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D231A8B-0A89-49FE-AED9-D412ABD1257B}"/>
                      </a:ext>
                    </a:extLst>
                  </p:cNvPr>
                  <p:cNvSpPr txBox="1"/>
                  <p:nvPr/>
                </p:nvSpPr>
                <p:spPr>
                  <a:xfrm>
                    <a:off x="2791051" y="4902832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D231A8B-0A89-49FE-AED9-D412ABD125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051" y="4902832"/>
                    <a:ext cx="302968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EE3777E-C5FC-41D9-B90E-B1D2A4756D5B}"/>
                      </a:ext>
                    </a:extLst>
                  </p:cNvPr>
                  <p:cNvSpPr txBox="1"/>
                  <p:nvPr/>
                </p:nvSpPr>
                <p:spPr>
                  <a:xfrm>
                    <a:off x="2747770" y="4252886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EE3777E-C5FC-41D9-B90E-B1D2A4756D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7770" y="4252886"/>
                    <a:ext cx="389530" cy="4308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C1DFA55B-6D1F-4C3E-A5DB-B0B48635D1F1}"/>
                      </a:ext>
                    </a:extLst>
                  </p:cNvPr>
                  <p:cNvSpPr txBox="1"/>
                  <p:nvPr/>
                </p:nvSpPr>
                <p:spPr>
                  <a:xfrm>
                    <a:off x="2747770" y="5786411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C1DFA55B-6D1F-4C3E-A5DB-B0B48635D1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7770" y="5786411"/>
                    <a:ext cx="389530" cy="43088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2A90E30-631C-407C-84C5-22E5DDA5FF48}"/>
              </a:ext>
            </a:extLst>
          </p:cNvPr>
          <p:cNvGrpSpPr/>
          <p:nvPr/>
        </p:nvGrpSpPr>
        <p:grpSpPr>
          <a:xfrm>
            <a:off x="8656282" y="3930673"/>
            <a:ext cx="2613988" cy="2757142"/>
            <a:chOff x="7484707" y="3930673"/>
            <a:chExt cx="2613988" cy="27571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EFE258-64E2-4A88-9B1C-3A593C5AA790}"/>
                </a:ext>
              </a:extLst>
            </p:cNvPr>
            <p:cNvGrpSpPr/>
            <p:nvPr/>
          </p:nvGrpSpPr>
          <p:grpSpPr>
            <a:xfrm flipH="1">
              <a:off x="9992677" y="3930673"/>
              <a:ext cx="106018" cy="2757142"/>
              <a:chOff x="7252465" y="3865908"/>
              <a:chExt cx="106018" cy="2757142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7794DED-3B47-4030-AADD-A71B6C3336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38929AB-5373-4AD4-85B5-514FE2D2D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45A9D4F-9672-4111-ACDA-4BE7B2FD0B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705DFFB-DE6B-4A28-A5D8-4849E806A4A5}"/>
                </a:ext>
              </a:extLst>
            </p:cNvPr>
            <p:cNvGrpSpPr/>
            <p:nvPr/>
          </p:nvGrpSpPr>
          <p:grpSpPr>
            <a:xfrm>
              <a:off x="7694005" y="3953435"/>
              <a:ext cx="849920" cy="2696664"/>
              <a:chOff x="6398605" y="3953435"/>
              <a:chExt cx="849920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D7EE57F-0BF5-40C4-9AAD-8BCC65A5A2AD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605" y="3953435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D7EE57F-0BF5-40C4-9AAD-8BCC65A5A2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605" y="3953435"/>
                    <a:ext cx="849920" cy="116313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9A62773-8938-4A1B-A453-9D16DE0ACFB3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605" y="5486960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9A62773-8938-4A1B-A453-9D16DE0ACF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605" y="5486960"/>
                    <a:ext cx="849920" cy="11631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26751AE-2D3F-47EF-AF82-1A22386DCF3C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84" y="50850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26751AE-2D3F-47EF-AF82-1A22386DCF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6584" y="5085066"/>
                    <a:ext cx="193963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3B8C7BC-7227-4791-82A5-D6EE79546A2A}"/>
                </a:ext>
              </a:extLst>
            </p:cNvPr>
            <p:cNvGrpSpPr/>
            <p:nvPr/>
          </p:nvGrpSpPr>
          <p:grpSpPr>
            <a:xfrm>
              <a:off x="9072432" y="3953435"/>
              <a:ext cx="849920" cy="2696664"/>
              <a:chOff x="9072432" y="3953435"/>
              <a:chExt cx="849920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B13F0AD-622A-4569-9461-79B9E4167521}"/>
                      </a:ext>
                    </a:extLst>
                  </p:cNvPr>
                  <p:cNvSpPr txBox="1"/>
                  <p:nvPr/>
                </p:nvSpPr>
                <p:spPr>
                  <a:xfrm>
                    <a:off x="9072432" y="3953435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B13F0AD-622A-4569-9461-79B9E41675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2432" y="3953435"/>
                    <a:ext cx="849920" cy="116313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214E3BFA-6AEE-4C46-A829-55DEC7B5A980}"/>
                      </a:ext>
                    </a:extLst>
                  </p:cNvPr>
                  <p:cNvSpPr txBox="1"/>
                  <p:nvPr/>
                </p:nvSpPr>
                <p:spPr>
                  <a:xfrm>
                    <a:off x="9072432" y="5486960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214E3BFA-6AEE-4C46-A829-55DEC7B5A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2432" y="5486960"/>
                    <a:ext cx="849920" cy="116313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A0B7B25-E6E2-4AA6-A76C-7550EA619928}"/>
                      </a:ext>
                    </a:extLst>
                  </p:cNvPr>
                  <p:cNvSpPr txBox="1"/>
                  <p:nvPr/>
                </p:nvSpPr>
                <p:spPr>
                  <a:xfrm>
                    <a:off x="9400411" y="50850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A0B7B25-E6E2-4AA6-A76C-7550EA6199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0411" y="5085066"/>
                    <a:ext cx="193963" cy="43088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00AC7F0-F6B9-4E5F-A5B0-AC9745CAD558}"/>
                </a:ext>
              </a:extLst>
            </p:cNvPr>
            <p:cNvGrpSpPr/>
            <p:nvPr/>
          </p:nvGrpSpPr>
          <p:grpSpPr>
            <a:xfrm>
              <a:off x="8613414" y="4252886"/>
              <a:ext cx="389530" cy="1964412"/>
              <a:chOff x="7727945" y="4252886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338715A-FC5D-48A6-9F4B-CC92D3F5B227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338715A-FC5D-48A6-9F4B-CC92D3F5B2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8A97AA7-F968-4A53-B1B7-20EEEA6298EC}"/>
                      </a:ext>
                    </a:extLst>
                  </p:cNvPr>
                  <p:cNvSpPr txBox="1"/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8A97AA7-F968-4A53-B1B7-20EEEA6298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C68F6CC-2F9D-4D83-B426-8345304D0999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C68F6CC-2F9D-4D83-B426-8345304D09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A467F33-F66C-4BB0-B11B-C26786EB4FB7}"/>
                </a:ext>
              </a:extLst>
            </p:cNvPr>
            <p:cNvGrpSpPr/>
            <p:nvPr/>
          </p:nvGrpSpPr>
          <p:grpSpPr>
            <a:xfrm>
              <a:off x="7484707" y="3930673"/>
              <a:ext cx="113021" cy="2757142"/>
              <a:chOff x="7247376" y="3865908"/>
              <a:chExt cx="113021" cy="2757142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C8101E-63C4-4072-864C-F021D008D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6F60824-E986-4897-A55E-EE135A6901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E65187F-22A1-46B7-88B1-A054D1119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786C06-9788-46E9-B941-093339D32039}"/>
                  </a:ext>
                </a:extLst>
              </p:cNvPr>
              <p:cNvSpPr txBox="1"/>
              <p:nvPr/>
            </p:nvSpPr>
            <p:spPr>
              <a:xfrm>
                <a:off x="8229600" y="3676650"/>
                <a:ext cx="3028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786C06-9788-46E9-B941-093339D3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3676650"/>
                <a:ext cx="302840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16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40802C-A8D1-44FC-A7CF-7BAE8A0F047F}"/>
                  </a:ext>
                </a:extLst>
              </p:cNvPr>
              <p:cNvSpPr txBox="1"/>
              <p:nvPr/>
            </p:nvSpPr>
            <p:spPr>
              <a:xfrm>
                <a:off x="6208311" y="4902646"/>
                <a:ext cx="1764114" cy="730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40802C-A8D1-44FC-A7CF-7BAE8A0F0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311" y="4902646"/>
                <a:ext cx="1764114" cy="730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65A8144-048A-4162-83BB-CFE84370C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4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5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0FB-C4D7-4A32-BE05-B6EC849AF467}"/>
                  </a:ext>
                </a:extLst>
              </p:cNvPr>
              <p:cNvSpPr txBox="1"/>
              <p:nvPr/>
            </p:nvSpPr>
            <p:spPr>
              <a:xfrm>
                <a:off x="4076700" y="4995536"/>
                <a:ext cx="146605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0FB-C4D7-4A32-BE05-B6EC849AF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00" y="4995536"/>
                <a:ext cx="1466056" cy="740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D2A90E30-631C-407C-84C5-22E5DDA5FF48}"/>
              </a:ext>
            </a:extLst>
          </p:cNvPr>
          <p:cNvGrpSpPr/>
          <p:nvPr/>
        </p:nvGrpSpPr>
        <p:grpSpPr>
          <a:xfrm>
            <a:off x="8656282" y="3930673"/>
            <a:ext cx="2613988" cy="2757142"/>
            <a:chOff x="7484707" y="3930673"/>
            <a:chExt cx="2613988" cy="27571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EFE258-64E2-4A88-9B1C-3A593C5AA790}"/>
                </a:ext>
              </a:extLst>
            </p:cNvPr>
            <p:cNvGrpSpPr/>
            <p:nvPr/>
          </p:nvGrpSpPr>
          <p:grpSpPr>
            <a:xfrm flipH="1">
              <a:off x="9992677" y="3930673"/>
              <a:ext cx="106018" cy="2757142"/>
              <a:chOff x="7252465" y="3865908"/>
              <a:chExt cx="106018" cy="2757142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7794DED-3B47-4030-AADD-A71B6C3336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38929AB-5373-4AD4-85B5-514FE2D2D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45A9D4F-9672-4111-ACDA-4BE7B2FD0B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705DFFB-DE6B-4A28-A5D8-4849E806A4A5}"/>
                </a:ext>
              </a:extLst>
            </p:cNvPr>
            <p:cNvGrpSpPr/>
            <p:nvPr/>
          </p:nvGrpSpPr>
          <p:grpSpPr>
            <a:xfrm>
              <a:off x="7694005" y="3953435"/>
              <a:ext cx="849920" cy="2696664"/>
              <a:chOff x="6398605" y="3953435"/>
              <a:chExt cx="849920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D7EE57F-0BF5-40C4-9AAD-8BCC65A5A2AD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605" y="3953435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D7EE57F-0BF5-40C4-9AAD-8BCC65A5A2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605" y="3953435"/>
                    <a:ext cx="849920" cy="11631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9A62773-8938-4A1B-A453-9D16DE0ACFB3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605" y="5486960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9A62773-8938-4A1B-A453-9D16DE0ACF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605" y="5486960"/>
                    <a:ext cx="849920" cy="116313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26751AE-2D3F-47EF-AF82-1A22386DCF3C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84" y="50850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26751AE-2D3F-47EF-AF82-1A22386DCF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6584" y="5085066"/>
                    <a:ext cx="193963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3B8C7BC-7227-4791-82A5-D6EE79546A2A}"/>
                </a:ext>
              </a:extLst>
            </p:cNvPr>
            <p:cNvGrpSpPr/>
            <p:nvPr/>
          </p:nvGrpSpPr>
          <p:grpSpPr>
            <a:xfrm>
              <a:off x="9072432" y="3953435"/>
              <a:ext cx="849920" cy="2696664"/>
              <a:chOff x="9072432" y="3953435"/>
              <a:chExt cx="849920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B13F0AD-622A-4569-9461-79B9E4167521}"/>
                      </a:ext>
                    </a:extLst>
                  </p:cNvPr>
                  <p:cNvSpPr txBox="1"/>
                  <p:nvPr/>
                </p:nvSpPr>
                <p:spPr>
                  <a:xfrm>
                    <a:off x="9072432" y="3953435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B13F0AD-622A-4569-9461-79B9E41675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2432" y="3953435"/>
                    <a:ext cx="849920" cy="116313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214E3BFA-6AEE-4C46-A829-55DEC7B5A980}"/>
                      </a:ext>
                    </a:extLst>
                  </p:cNvPr>
                  <p:cNvSpPr txBox="1"/>
                  <p:nvPr/>
                </p:nvSpPr>
                <p:spPr>
                  <a:xfrm>
                    <a:off x="9072432" y="5486960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214E3BFA-6AEE-4C46-A829-55DEC7B5A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2432" y="5486960"/>
                    <a:ext cx="849920" cy="116313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A0B7B25-E6E2-4AA6-A76C-7550EA619928}"/>
                      </a:ext>
                    </a:extLst>
                  </p:cNvPr>
                  <p:cNvSpPr txBox="1"/>
                  <p:nvPr/>
                </p:nvSpPr>
                <p:spPr>
                  <a:xfrm>
                    <a:off x="9400411" y="50850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A0B7B25-E6E2-4AA6-A76C-7550EA6199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0411" y="5085066"/>
                    <a:ext cx="193963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00AC7F0-F6B9-4E5F-A5B0-AC9745CAD558}"/>
                </a:ext>
              </a:extLst>
            </p:cNvPr>
            <p:cNvGrpSpPr/>
            <p:nvPr/>
          </p:nvGrpSpPr>
          <p:grpSpPr>
            <a:xfrm>
              <a:off x="8613414" y="4252886"/>
              <a:ext cx="389530" cy="1964412"/>
              <a:chOff x="7727945" y="4252886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338715A-FC5D-48A6-9F4B-CC92D3F5B227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338715A-FC5D-48A6-9F4B-CC92D3F5B2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8A97AA7-F968-4A53-B1B7-20EEEA6298EC}"/>
                      </a:ext>
                    </a:extLst>
                  </p:cNvPr>
                  <p:cNvSpPr txBox="1"/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8A97AA7-F968-4A53-B1B7-20EEEA6298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C68F6CC-2F9D-4D83-B426-8345304D0999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C68F6CC-2F9D-4D83-B426-8345304D09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A467F33-F66C-4BB0-B11B-C26786EB4FB7}"/>
                </a:ext>
              </a:extLst>
            </p:cNvPr>
            <p:cNvGrpSpPr/>
            <p:nvPr/>
          </p:nvGrpSpPr>
          <p:grpSpPr>
            <a:xfrm>
              <a:off x="7484707" y="3930673"/>
              <a:ext cx="113021" cy="2757142"/>
              <a:chOff x="7247376" y="3865908"/>
              <a:chExt cx="113021" cy="2757142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C8101E-63C4-4072-864C-F021D008D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6F60824-E986-4897-A55E-EE135A6901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E65187F-22A1-46B7-88B1-A054D1119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127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65A8144-048A-4162-83BB-CFE84370C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3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4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0FB-C4D7-4A32-BE05-B6EC849AF467}"/>
                  </a:ext>
                </a:extLst>
              </p:cNvPr>
              <p:cNvSpPr txBox="1"/>
              <p:nvPr/>
            </p:nvSpPr>
            <p:spPr>
              <a:xfrm>
                <a:off x="4076700" y="4995536"/>
                <a:ext cx="146605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0FB-C4D7-4A32-BE05-B6EC849AF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00" y="4995536"/>
                <a:ext cx="1466056" cy="740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0B048B-D0AC-4AE3-A2C6-4EBFECB01FB5}"/>
                  </a:ext>
                </a:extLst>
              </p:cNvPr>
              <p:cNvSpPr txBox="1"/>
              <p:nvPr/>
            </p:nvSpPr>
            <p:spPr>
              <a:xfrm>
                <a:off x="9444164" y="4951518"/>
                <a:ext cx="1038225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0B048B-D0AC-4AE3-A2C6-4EBFECB01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164" y="4951518"/>
                <a:ext cx="1038225" cy="715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22041B-1529-470C-B582-F0DC14AF440D}"/>
                  </a:ext>
                </a:extLst>
              </p:cNvPr>
              <p:cNvSpPr txBox="1"/>
              <p:nvPr/>
            </p:nvSpPr>
            <p:spPr>
              <a:xfrm>
                <a:off x="6208311" y="4902646"/>
                <a:ext cx="1764114" cy="730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22041B-1529-470C-B582-F0DC14AF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311" y="4902646"/>
                <a:ext cx="1764114" cy="730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17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6646EF-B515-4C1F-8FD6-7C50A7A82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2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3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/>
              <p:nvPr/>
            </p:nvSpPr>
            <p:spPr>
              <a:xfrm>
                <a:off x="6070324" y="4976486"/>
                <a:ext cx="3997601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4976486"/>
                <a:ext cx="3997601" cy="822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82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blipFill>
                <a:blip r:embed="rId2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/>
              <p:nvPr/>
            </p:nvSpPr>
            <p:spPr>
              <a:xfrm>
                <a:off x="6070324" y="4103793"/>
                <a:ext cx="1425851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4103793"/>
                <a:ext cx="1425851" cy="71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6AC87CB-FB66-41AD-99A7-C20E65549EC6}"/>
              </a:ext>
            </a:extLst>
          </p:cNvPr>
          <p:cNvGrpSpPr/>
          <p:nvPr/>
        </p:nvGrpSpPr>
        <p:grpSpPr>
          <a:xfrm>
            <a:off x="7513282" y="3082948"/>
            <a:ext cx="2613988" cy="2757142"/>
            <a:chOff x="7484707" y="3930673"/>
            <a:chExt cx="2613988" cy="27571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E1EF66-5712-437A-83BC-2DD5AE51C5C0}"/>
                </a:ext>
              </a:extLst>
            </p:cNvPr>
            <p:cNvGrpSpPr/>
            <p:nvPr/>
          </p:nvGrpSpPr>
          <p:grpSpPr>
            <a:xfrm flipH="1">
              <a:off x="9992677" y="3930673"/>
              <a:ext cx="106018" cy="2757142"/>
              <a:chOff x="7252465" y="3865908"/>
              <a:chExt cx="106018" cy="275714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35F3988-94E9-4D4F-8E4F-9297EFE19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C17164-6B18-4896-8E38-84293FFB45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965F724-CAF6-4708-92D1-8498631EE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BB5AE6-116D-4BE8-A038-F1D31746CB14}"/>
                </a:ext>
              </a:extLst>
            </p:cNvPr>
            <p:cNvGrpSpPr/>
            <p:nvPr/>
          </p:nvGrpSpPr>
          <p:grpSpPr>
            <a:xfrm>
              <a:off x="7694005" y="3953435"/>
              <a:ext cx="849920" cy="2696664"/>
              <a:chOff x="6398605" y="3953435"/>
              <a:chExt cx="849920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0AB168D-94F7-4B7E-8727-8578399413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605" y="3953435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0AB168D-94F7-4B7E-8727-8578399413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605" y="3953435"/>
                    <a:ext cx="849920" cy="11631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C92FA66-9AD2-4691-81A7-CD724BFB42F7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605" y="5486960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C92FA66-9AD2-4691-81A7-CD724BFB42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605" y="5486960"/>
                    <a:ext cx="849920" cy="11631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E6D4D2C-FCB8-4D5A-884F-2449CC00A356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84" y="50850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E6D4D2C-FCB8-4D5A-884F-2449CC00A3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6584" y="5085066"/>
                    <a:ext cx="193963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660E76-0D8A-4F51-A885-4EBFD0ADA349}"/>
                </a:ext>
              </a:extLst>
            </p:cNvPr>
            <p:cNvGrpSpPr/>
            <p:nvPr/>
          </p:nvGrpSpPr>
          <p:grpSpPr>
            <a:xfrm>
              <a:off x="9072432" y="3953435"/>
              <a:ext cx="849920" cy="2696664"/>
              <a:chOff x="9072432" y="3953435"/>
              <a:chExt cx="849920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8A46A0F-E0E8-4DA5-B070-685F50059A4D}"/>
                      </a:ext>
                    </a:extLst>
                  </p:cNvPr>
                  <p:cNvSpPr txBox="1"/>
                  <p:nvPr/>
                </p:nvSpPr>
                <p:spPr>
                  <a:xfrm>
                    <a:off x="9072432" y="3953435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8A46A0F-E0E8-4DA5-B070-685F50059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2432" y="3953435"/>
                    <a:ext cx="849920" cy="11631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7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783496E-17C9-4F59-9489-41E52D7C46DC}"/>
                      </a:ext>
                    </a:extLst>
                  </p:cNvPr>
                  <p:cNvSpPr txBox="1"/>
                  <p:nvPr/>
                </p:nvSpPr>
                <p:spPr>
                  <a:xfrm>
                    <a:off x="9072432" y="5486960"/>
                    <a:ext cx="849920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783496E-17C9-4F59-9489-41E52D7C46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2432" y="5486960"/>
                    <a:ext cx="849920" cy="116313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19" r="-7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B960C2-2AFA-4093-A798-D5F556598673}"/>
                      </a:ext>
                    </a:extLst>
                  </p:cNvPr>
                  <p:cNvSpPr txBox="1"/>
                  <p:nvPr/>
                </p:nvSpPr>
                <p:spPr>
                  <a:xfrm>
                    <a:off x="9400411" y="5085066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B960C2-2AFA-4093-A798-D5F5565986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0411" y="5085066"/>
                    <a:ext cx="193963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7F4834-14CB-41EF-8E1B-47E43E024D23}"/>
                </a:ext>
              </a:extLst>
            </p:cNvPr>
            <p:cNvGrpSpPr/>
            <p:nvPr/>
          </p:nvGrpSpPr>
          <p:grpSpPr>
            <a:xfrm>
              <a:off x="8613414" y="4252886"/>
              <a:ext cx="389530" cy="1964412"/>
              <a:chOff x="7727945" y="4252886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E0E514A-302E-4D1F-987C-9AE2095074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E0E514A-302E-4D1F-987C-9AE2095074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E6CBE96-4D07-44A8-AD6C-7EFDA13253C2}"/>
                      </a:ext>
                    </a:extLst>
                  </p:cNvPr>
                  <p:cNvSpPr txBox="1"/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E6CBE96-4D07-44A8-AD6C-7EFDA13253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E1891F4-DB0E-46F9-843B-05A8499846C2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E1891F4-DB0E-46F9-843B-05A8499846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82898-F502-4BF7-A185-B74DE8CD558F}"/>
                </a:ext>
              </a:extLst>
            </p:cNvPr>
            <p:cNvGrpSpPr/>
            <p:nvPr/>
          </p:nvGrpSpPr>
          <p:grpSpPr>
            <a:xfrm>
              <a:off x="7484707" y="3930673"/>
              <a:ext cx="113021" cy="2757142"/>
              <a:chOff x="7247376" y="3865908"/>
              <a:chExt cx="113021" cy="275714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33881EF-036D-44C3-8A44-439852212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BF4E27B-1592-450D-B131-0442A9D9B2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76B0E88-0B16-4A27-ACFF-7D3B7DAC8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3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blipFill>
                <a:blip r:embed="rId2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/>
              <p:nvPr/>
            </p:nvSpPr>
            <p:spPr>
              <a:xfrm>
                <a:off x="4917799" y="4103793"/>
                <a:ext cx="1425851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9" y="4103793"/>
                <a:ext cx="1425851" cy="71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3E1EF66-5712-437A-83BC-2DD5AE51C5C0}"/>
              </a:ext>
            </a:extLst>
          </p:cNvPr>
          <p:cNvGrpSpPr/>
          <p:nvPr/>
        </p:nvGrpSpPr>
        <p:grpSpPr>
          <a:xfrm flipH="1">
            <a:off x="11630977" y="3082948"/>
            <a:ext cx="106018" cy="2757142"/>
            <a:chOff x="7252465" y="3865908"/>
            <a:chExt cx="106018" cy="27571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5F3988-94E9-4D4F-8E4F-9297EFE19FAE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C17164-6B18-4896-8E38-84293FFB4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66167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65F724-CAF6-4708-92D1-8498631EE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7F4834-14CB-41EF-8E1B-47E43E024D23}"/>
              </a:ext>
            </a:extLst>
          </p:cNvPr>
          <p:cNvGrpSpPr/>
          <p:nvPr/>
        </p:nvGrpSpPr>
        <p:grpSpPr>
          <a:xfrm>
            <a:off x="8873653" y="3405161"/>
            <a:ext cx="389530" cy="1964412"/>
            <a:chOff x="7727945" y="4252886"/>
            <a:chExt cx="389530" cy="1964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E0E514A-302E-4D1F-987C-9AE20950744B}"/>
                    </a:ext>
                  </a:extLst>
                </p:cNvPr>
                <p:cNvSpPr txBox="1"/>
                <p:nvPr/>
              </p:nvSpPr>
              <p:spPr>
                <a:xfrm>
                  <a:off x="7727945" y="4252886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E0E514A-302E-4D1F-987C-9AE20950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7945" y="4252886"/>
                  <a:ext cx="38953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E6CBE96-4D07-44A8-AD6C-7EFDA13253C2}"/>
                    </a:ext>
                  </a:extLst>
                </p:cNvPr>
                <p:cNvSpPr txBox="1"/>
                <p:nvPr/>
              </p:nvSpPr>
              <p:spPr>
                <a:xfrm>
                  <a:off x="7771226" y="5085066"/>
                  <a:ext cx="30296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E6CBE96-4D07-44A8-AD6C-7EFDA1325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1226" y="5085066"/>
                  <a:ext cx="30296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1891F4-DB0E-46F9-843B-05A8499846C2}"/>
                    </a:ext>
                  </a:extLst>
                </p:cNvPr>
                <p:cNvSpPr txBox="1"/>
                <p:nvPr/>
              </p:nvSpPr>
              <p:spPr>
                <a:xfrm>
                  <a:off x="7727945" y="5786411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1891F4-DB0E-46F9-843B-05A849984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7945" y="5786411"/>
                  <a:ext cx="389530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182898-F502-4BF7-A185-B74DE8CD558F}"/>
              </a:ext>
            </a:extLst>
          </p:cNvPr>
          <p:cNvGrpSpPr/>
          <p:nvPr/>
        </p:nvGrpSpPr>
        <p:grpSpPr>
          <a:xfrm>
            <a:off x="6360757" y="3082948"/>
            <a:ext cx="113021" cy="2757142"/>
            <a:chOff x="7247376" y="3865908"/>
            <a:chExt cx="113021" cy="275714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3881EF-036D-44C3-8A44-439852212C27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BF4E27B-1592-450D-B131-0442A9D9B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5640" y="3866167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6B0E88-0B16-4A27-ACFF-7D3B7DAC8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E5688-E41E-4518-A04A-E7E9C79B61EE}"/>
              </a:ext>
            </a:extLst>
          </p:cNvPr>
          <p:cNvGrpSpPr/>
          <p:nvPr/>
        </p:nvGrpSpPr>
        <p:grpSpPr>
          <a:xfrm>
            <a:off x="6510136" y="3105710"/>
            <a:ext cx="2309158" cy="2696664"/>
            <a:chOff x="5900536" y="3105710"/>
            <a:chExt cx="2309158" cy="2696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E6D4D2C-FCB8-4D5A-884F-2449CC00A356}"/>
                    </a:ext>
                  </a:extLst>
                </p:cNvPr>
                <p:cNvSpPr txBox="1"/>
                <p:nvPr/>
              </p:nvSpPr>
              <p:spPr>
                <a:xfrm>
                  <a:off x="6958134" y="4238599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E6D4D2C-FCB8-4D5A-884F-2449CC00A3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8134" y="4238599"/>
                  <a:ext cx="193963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11A989D-0059-408A-8C69-D0E4A019C13A}"/>
                    </a:ext>
                  </a:extLst>
                </p:cNvPr>
                <p:cNvSpPr txBox="1"/>
                <p:nvPr/>
              </p:nvSpPr>
              <p:spPr>
                <a:xfrm>
                  <a:off x="5932211" y="3105710"/>
                  <a:ext cx="2245808" cy="11631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11A989D-0059-408A-8C69-D0E4A019C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211" y="3105710"/>
                  <a:ext cx="2245808" cy="1163139"/>
                </a:xfrm>
                <a:prstGeom prst="rect">
                  <a:avLst/>
                </a:prstGeom>
                <a:blipFill>
                  <a:blip r:embed="rId8"/>
                  <a:stretch>
                    <a:fillRect l="-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4617D8-A0EA-4903-BD6A-082D5148669D}"/>
                    </a:ext>
                  </a:extLst>
                </p:cNvPr>
                <p:cNvSpPr txBox="1"/>
                <p:nvPr/>
              </p:nvSpPr>
              <p:spPr>
                <a:xfrm>
                  <a:off x="5900536" y="4639235"/>
                  <a:ext cx="2309158" cy="11631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4617D8-A0EA-4903-BD6A-082D51486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0536" y="4639235"/>
                  <a:ext cx="2309158" cy="1163139"/>
                </a:xfrm>
                <a:prstGeom prst="rect">
                  <a:avLst/>
                </a:prstGeom>
                <a:blipFill>
                  <a:blip r:embed="rId9"/>
                  <a:stretch>
                    <a:fillRect l="-2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A18289-261A-47FD-88FA-874FF4B2A793}"/>
              </a:ext>
            </a:extLst>
          </p:cNvPr>
          <p:cNvGrpSpPr/>
          <p:nvPr/>
        </p:nvGrpSpPr>
        <p:grpSpPr>
          <a:xfrm>
            <a:off x="9317542" y="3105710"/>
            <a:ext cx="2309158" cy="2696664"/>
            <a:chOff x="9050842" y="3105710"/>
            <a:chExt cx="2309158" cy="2696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1B960C2-2AFA-4093-A798-D5F556598673}"/>
                    </a:ext>
                  </a:extLst>
                </p:cNvPr>
                <p:cNvSpPr txBox="1"/>
                <p:nvPr/>
              </p:nvSpPr>
              <p:spPr>
                <a:xfrm>
                  <a:off x="10108440" y="4238599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1B960C2-2AFA-4093-A798-D5F556598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8440" y="4238599"/>
                  <a:ext cx="193963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DD5DB97-A87F-4450-A475-BDDE4CA9D965}"/>
                    </a:ext>
                  </a:extLst>
                </p:cNvPr>
                <p:cNvSpPr txBox="1"/>
                <p:nvPr/>
              </p:nvSpPr>
              <p:spPr>
                <a:xfrm>
                  <a:off x="9082517" y="3105710"/>
                  <a:ext cx="2245808" cy="11631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DD5DB97-A87F-4450-A475-BDDE4CA9D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517" y="3105710"/>
                  <a:ext cx="2245808" cy="1163139"/>
                </a:xfrm>
                <a:prstGeom prst="rect">
                  <a:avLst/>
                </a:prstGeom>
                <a:blipFill>
                  <a:blip r:embed="rId11"/>
                  <a:stretch>
                    <a:fillRect l="-2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CFD916-C531-4531-9EB7-B5ADF331F401}"/>
                    </a:ext>
                  </a:extLst>
                </p:cNvPr>
                <p:cNvSpPr txBox="1"/>
                <p:nvPr/>
              </p:nvSpPr>
              <p:spPr>
                <a:xfrm>
                  <a:off x="9050842" y="4639235"/>
                  <a:ext cx="2309158" cy="11631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CFD916-C531-4531-9EB7-B5ADF331F4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842" y="4639235"/>
                  <a:ext cx="2309158" cy="116313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914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blipFill>
                <a:blip r:embed="rId2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DE98D9F5-3427-4D97-9CE1-72AE0ED4BD88}"/>
              </a:ext>
            </a:extLst>
          </p:cNvPr>
          <p:cNvGrpSpPr/>
          <p:nvPr/>
        </p:nvGrpSpPr>
        <p:grpSpPr>
          <a:xfrm>
            <a:off x="3955774" y="3197248"/>
            <a:ext cx="8000296" cy="2757142"/>
            <a:chOff x="3736699" y="3082948"/>
            <a:chExt cx="8000296" cy="2757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0F58C27-8FE9-4DAB-9FD6-166BE5C252BE}"/>
                    </a:ext>
                  </a:extLst>
                </p:cNvPr>
                <p:cNvSpPr txBox="1"/>
                <p:nvPr/>
              </p:nvSpPr>
              <p:spPr>
                <a:xfrm>
                  <a:off x="3736699" y="4103793"/>
                  <a:ext cx="1425851" cy="7154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800" i="1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0F58C27-8FE9-4DAB-9FD6-166BE5C25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6699" y="4103793"/>
                  <a:ext cx="1425851" cy="7154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BFF3A3-A520-48D8-8351-089B5E9B034F}"/>
                </a:ext>
              </a:extLst>
            </p:cNvPr>
            <p:cNvGrpSpPr/>
            <p:nvPr/>
          </p:nvGrpSpPr>
          <p:grpSpPr>
            <a:xfrm>
              <a:off x="8922982" y="3082948"/>
              <a:ext cx="2814013" cy="2757142"/>
              <a:chOff x="8922982" y="3082948"/>
              <a:chExt cx="2814013" cy="275714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3E1EF66-5712-437A-83BC-2DD5AE51C5C0}"/>
                  </a:ext>
                </a:extLst>
              </p:cNvPr>
              <p:cNvGrpSpPr/>
              <p:nvPr/>
            </p:nvGrpSpPr>
            <p:grpSpPr>
              <a:xfrm flipH="1">
                <a:off x="11630977" y="3082948"/>
                <a:ext cx="106018" cy="2757142"/>
                <a:chOff x="7252465" y="3865908"/>
                <a:chExt cx="106018" cy="2757142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C35F3988-94E9-4D4F-8E4F-9297EFE19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7575" y="3865908"/>
                  <a:ext cx="0" cy="275714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F9C17164-6B18-4896-8E38-84293FFB4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52465" y="3866167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965F724-CAF6-4708-92D1-8498631EE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53726" y="6612542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B7F4834-14CB-41EF-8E1B-47E43E024D23}"/>
                  </a:ext>
                </a:extLst>
              </p:cNvPr>
              <p:cNvGrpSpPr/>
              <p:nvPr/>
            </p:nvGrpSpPr>
            <p:grpSpPr>
              <a:xfrm>
                <a:off x="10188020" y="3405161"/>
                <a:ext cx="389530" cy="1964412"/>
                <a:chOff x="7727945" y="4252886"/>
                <a:chExt cx="389530" cy="19644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5E0E514A-302E-4D1F-987C-9AE2095074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27945" y="4252886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5E0E514A-302E-4D1F-987C-9AE20950744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27945" y="4252886"/>
                      <a:ext cx="389530" cy="43088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3E6CBE96-4D07-44A8-AD6C-7EFDA13253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71226" y="5085066"/>
                      <a:ext cx="30296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3E6CBE96-4D07-44A8-AD6C-7EFDA13253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1226" y="5085066"/>
                      <a:ext cx="302968" cy="4308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FE1891F4-DB0E-46F9-843B-05A8499846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27945" y="5786411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FE1891F4-DB0E-46F9-843B-05A8499846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27945" y="5786411"/>
                      <a:ext cx="389530" cy="43088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5182898-F502-4BF7-A185-B74DE8CD558F}"/>
                  </a:ext>
                </a:extLst>
              </p:cNvPr>
              <p:cNvGrpSpPr/>
              <p:nvPr/>
            </p:nvGrpSpPr>
            <p:grpSpPr>
              <a:xfrm>
                <a:off x="8922982" y="3082948"/>
                <a:ext cx="113021" cy="2757142"/>
                <a:chOff x="7247376" y="3865908"/>
                <a:chExt cx="113021" cy="2757142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33881EF-036D-44C3-8A44-439852212C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7575" y="3865908"/>
                  <a:ext cx="0" cy="275714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5BF4E27B-1592-450D-B131-0442A9D9B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55640" y="3866167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076B0E88-0B16-4A27-ACFF-7D3B7DAC84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47376" y="6612542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8CDB9EF-9956-4CD9-86C5-C66EF2448335}"/>
                  </a:ext>
                </a:extLst>
              </p:cNvPr>
              <p:cNvGrpSpPr/>
              <p:nvPr/>
            </p:nvGrpSpPr>
            <p:grpSpPr>
              <a:xfrm>
                <a:off x="9130906" y="3105710"/>
                <a:ext cx="963021" cy="2691727"/>
                <a:chOff x="6654406" y="3105710"/>
                <a:chExt cx="963021" cy="269172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CE6D4D2C-FCB8-4D5A-884F-2449CC00A3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8935" y="4238599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CE6D4D2C-FCB8-4D5A-884F-2449CC00A3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38935" y="4238599"/>
                      <a:ext cx="193963" cy="43088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B11A989D-0059-408A-8C69-D0E4A019C1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67583" y="3105710"/>
                      <a:ext cx="936667" cy="115820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B11A989D-0059-408A-8C69-D0E4A019C1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7583" y="3105710"/>
                      <a:ext cx="936667" cy="115820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6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FF4617D8-A0EA-4903-BD6A-082D514866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54406" y="4639235"/>
                      <a:ext cx="963021" cy="115820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FF4617D8-A0EA-4903-BD6A-082D514866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54406" y="4639235"/>
                      <a:ext cx="963021" cy="115820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6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16A64F-7747-4E18-9F86-3DA9D10BA04F}"/>
                  </a:ext>
                </a:extLst>
              </p:cNvPr>
              <p:cNvGrpSpPr/>
              <p:nvPr/>
            </p:nvGrpSpPr>
            <p:grpSpPr>
              <a:xfrm>
                <a:off x="10671642" y="3105710"/>
                <a:ext cx="977127" cy="2696664"/>
                <a:chOff x="9814392" y="3105710"/>
                <a:chExt cx="977127" cy="269666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61B960C2-2AFA-4093-A798-D5F5565986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05974" y="4238598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61B960C2-2AFA-4093-A798-D5F5565986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05974" y="4238598"/>
                      <a:ext cx="193963" cy="43088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4DD5DB97-A87F-4450-A475-BDDE4CA9D9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34622" y="3105710"/>
                      <a:ext cx="936667" cy="11631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4DD5DB97-A87F-4450-A475-BDDE4CA9D9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34622" y="3105710"/>
                      <a:ext cx="936667" cy="116313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6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1BCFD916-C531-4531-9EB7-B5ADF331F4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14392" y="4639235"/>
                      <a:ext cx="977127" cy="11631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1BCFD916-C531-4531-9EB7-B5ADF331F4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14392" y="4639235"/>
                      <a:ext cx="977127" cy="116313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6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D588C83-964A-4A81-B1D7-6FF0B00BE369}"/>
                    </a:ext>
                  </a:extLst>
                </p:cNvPr>
                <p:cNvSpPr txBox="1"/>
                <p:nvPr/>
              </p:nvSpPr>
              <p:spPr>
                <a:xfrm>
                  <a:off x="8391651" y="4199909"/>
                  <a:ext cx="52387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D588C83-964A-4A81-B1D7-6FF0B00BE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651" y="4199909"/>
                  <a:ext cx="523875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FE6C375-D786-4A27-A5FD-6E4522BBCEFF}"/>
                </a:ext>
              </a:extLst>
            </p:cNvPr>
            <p:cNvGrpSpPr/>
            <p:nvPr/>
          </p:nvGrpSpPr>
          <p:grpSpPr>
            <a:xfrm>
              <a:off x="5217757" y="3082948"/>
              <a:ext cx="3166438" cy="2757142"/>
              <a:chOff x="5217757" y="3082948"/>
              <a:chExt cx="3166438" cy="275714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5E615AE-3FEC-42BE-8D47-12F621B3D07F}"/>
                  </a:ext>
                </a:extLst>
              </p:cNvPr>
              <p:cNvGrpSpPr/>
              <p:nvPr/>
            </p:nvGrpSpPr>
            <p:grpSpPr>
              <a:xfrm flipH="1">
                <a:off x="8278177" y="3082948"/>
                <a:ext cx="106018" cy="2757142"/>
                <a:chOff x="7252465" y="3865908"/>
                <a:chExt cx="106018" cy="275714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7FA1D95-EF9F-413D-B8F8-D1D7459F0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7575" y="3865908"/>
                  <a:ext cx="0" cy="275714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C1D2243F-D2C3-45CE-B68A-78E847934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52465" y="3866167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F5EF146-37BF-4440-9D04-89465F983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53726" y="6612542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E2CF6A-983A-42B4-BB5C-022A359B93A5}"/>
                  </a:ext>
                </a:extLst>
              </p:cNvPr>
              <p:cNvGrpSpPr/>
              <p:nvPr/>
            </p:nvGrpSpPr>
            <p:grpSpPr>
              <a:xfrm>
                <a:off x="5365473" y="3162860"/>
                <a:ext cx="1331070" cy="2305788"/>
                <a:chOff x="5165448" y="3162860"/>
                <a:chExt cx="1331070" cy="230578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585C97CF-3B8A-48E7-BE1E-2F5D1149DD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65448" y="3162860"/>
                      <a:ext cx="1331070" cy="77226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́"/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585C97CF-3B8A-48E7-BE1E-2F5D1149DD2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65448" y="3162860"/>
                      <a:ext cx="1331070" cy="772263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45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AB017E8B-FA87-4B6E-93BC-5E51F206B0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65448" y="4696385"/>
                      <a:ext cx="1331070" cy="77226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́"/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AB017E8B-FA87-4B6E-93BC-5E51F206B0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65448" y="4696385"/>
                      <a:ext cx="1331070" cy="7722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45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C9FFBED-3E5D-4F28-AEE3-F3F119DE69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34002" y="4238599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C9FFBED-3E5D-4F28-AEE3-F3F119DE69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002" y="4238599"/>
                      <a:ext cx="193963" cy="43088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6A91025-9D75-4FED-BFA2-B525484028BD}"/>
                  </a:ext>
                </a:extLst>
              </p:cNvPr>
              <p:cNvGrpSpPr/>
              <p:nvPr/>
            </p:nvGrpSpPr>
            <p:grpSpPr>
              <a:xfrm>
                <a:off x="7006616" y="3162860"/>
                <a:ext cx="1353960" cy="2305788"/>
                <a:chOff x="7101866" y="3162860"/>
                <a:chExt cx="1353960" cy="230578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8272B0C-411C-4325-9607-40CE3DEA05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13311" y="3162860"/>
                      <a:ext cx="1331070" cy="77226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́"/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8272B0C-411C-4325-9607-40CE3DEA05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13311" y="3162860"/>
                      <a:ext cx="1331070" cy="772263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4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71D76012-22DD-4B81-B8EF-B87F2D4174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01866" y="4696385"/>
                      <a:ext cx="1353960" cy="77226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́"/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71D76012-22DD-4B81-B8EF-B87F2D41746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01866" y="4696385"/>
                      <a:ext cx="1353960" cy="772263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4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2FCE1CC0-6D0D-453F-82AF-2444EF02EB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1865" y="4238598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2FCE1CC0-6D0D-453F-82AF-2444EF02EB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81865" y="4238598"/>
                      <a:ext cx="193963" cy="43088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1D53AED-22BC-4334-B527-F752A61ECE83}"/>
                  </a:ext>
                </a:extLst>
              </p:cNvPr>
              <p:cNvGrpSpPr/>
              <p:nvPr/>
            </p:nvGrpSpPr>
            <p:grpSpPr>
              <a:xfrm>
                <a:off x="6656815" y="3405161"/>
                <a:ext cx="389530" cy="1964412"/>
                <a:chOff x="6606620" y="3376586"/>
                <a:chExt cx="389530" cy="19644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6A83B7C9-D673-4097-AD35-238587F22F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06620" y="3376586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6A83B7C9-D673-4097-AD35-238587F22FA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06620" y="3376586"/>
                      <a:ext cx="389530" cy="43088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66D2104E-8E81-4C8D-BBDA-2A3AEC13DE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9901" y="4208766"/>
                      <a:ext cx="30296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66D2104E-8E81-4C8D-BBDA-2A3AEC13DE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49901" y="4208766"/>
                      <a:ext cx="302968" cy="43088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3CE71547-8BBF-49E1-A80E-4A2B1EB084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06620" y="4910111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3CE71547-8BBF-49E1-A80E-4A2B1EB084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06620" y="4910111"/>
                      <a:ext cx="389530" cy="430887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282D306-1846-4963-BD53-388B8BF1BE98}"/>
                  </a:ext>
                </a:extLst>
              </p:cNvPr>
              <p:cNvGrpSpPr/>
              <p:nvPr/>
            </p:nvGrpSpPr>
            <p:grpSpPr>
              <a:xfrm>
                <a:off x="5217757" y="3082948"/>
                <a:ext cx="113021" cy="2757142"/>
                <a:chOff x="7247376" y="3865908"/>
                <a:chExt cx="113021" cy="2757142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D39C98B-7BD1-4E86-AABC-AAF610C021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7575" y="3865908"/>
                  <a:ext cx="0" cy="275714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D8B4C06-E23B-46AE-A33D-222C280BD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55640" y="3866167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CF6FB4E-25BF-45A0-A508-C27618FB9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47376" y="6612542"/>
                  <a:ext cx="10475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18971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blipFill>
                <a:blip r:embed="rId2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/>
              <p:nvPr/>
            </p:nvSpPr>
            <p:spPr>
              <a:xfrm>
                <a:off x="3917674" y="4218093"/>
                <a:ext cx="1425851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74" y="4218093"/>
                <a:ext cx="1425851" cy="71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4BFF3A3-A520-48D8-8351-089B5E9B034F}"/>
              </a:ext>
            </a:extLst>
          </p:cNvPr>
          <p:cNvGrpSpPr/>
          <p:nvPr/>
        </p:nvGrpSpPr>
        <p:grpSpPr>
          <a:xfrm>
            <a:off x="9142057" y="3197248"/>
            <a:ext cx="2814013" cy="2757142"/>
            <a:chOff x="8922982" y="3082948"/>
            <a:chExt cx="2814013" cy="27571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E1EF66-5712-437A-83BC-2DD5AE51C5C0}"/>
                </a:ext>
              </a:extLst>
            </p:cNvPr>
            <p:cNvGrpSpPr/>
            <p:nvPr/>
          </p:nvGrpSpPr>
          <p:grpSpPr>
            <a:xfrm flipH="1">
              <a:off x="11630977" y="3082948"/>
              <a:ext cx="106018" cy="2757142"/>
              <a:chOff x="7252465" y="3865908"/>
              <a:chExt cx="106018" cy="275714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35F3988-94E9-4D4F-8E4F-9297EFE19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C17164-6B18-4896-8E38-84293FFB45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965F724-CAF6-4708-92D1-8498631EE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7F4834-14CB-41EF-8E1B-47E43E024D23}"/>
                </a:ext>
              </a:extLst>
            </p:cNvPr>
            <p:cNvGrpSpPr/>
            <p:nvPr/>
          </p:nvGrpSpPr>
          <p:grpSpPr>
            <a:xfrm>
              <a:off x="10188020" y="3405161"/>
              <a:ext cx="389530" cy="1964412"/>
              <a:chOff x="7727945" y="4252886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E0E514A-302E-4D1F-987C-9AE2095074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E0E514A-302E-4D1F-987C-9AE2095074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E6CBE96-4D07-44A8-AD6C-7EFDA13253C2}"/>
                      </a:ext>
                    </a:extLst>
                  </p:cNvPr>
                  <p:cNvSpPr txBox="1"/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E6CBE96-4D07-44A8-AD6C-7EFDA13253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E1891F4-DB0E-46F9-843B-05A8499846C2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E1891F4-DB0E-46F9-843B-05A8499846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82898-F502-4BF7-A185-B74DE8CD558F}"/>
                </a:ext>
              </a:extLst>
            </p:cNvPr>
            <p:cNvGrpSpPr/>
            <p:nvPr/>
          </p:nvGrpSpPr>
          <p:grpSpPr>
            <a:xfrm>
              <a:off x="8922982" y="3082948"/>
              <a:ext cx="113021" cy="2757142"/>
              <a:chOff x="7247376" y="3865908"/>
              <a:chExt cx="113021" cy="275714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33881EF-036D-44C3-8A44-439852212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BF4E27B-1592-450D-B131-0442A9D9B2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76B0E88-0B16-4A27-ACFF-7D3B7DAC8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CDB9EF-9956-4CD9-86C5-C66EF2448335}"/>
                </a:ext>
              </a:extLst>
            </p:cNvPr>
            <p:cNvGrpSpPr/>
            <p:nvPr/>
          </p:nvGrpSpPr>
          <p:grpSpPr>
            <a:xfrm>
              <a:off x="9130906" y="3105710"/>
              <a:ext cx="963021" cy="2691727"/>
              <a:chOff x="6654406" y="3105710"/>
              <a:chExt cx="963021" cy="26917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E6D4D2C-FCB8-4D5A-884F-2449CC00A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038935" y="4238599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E6D4D2C-FCB8-4D5A-884F-2449CC00A3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8935" y="4238599"/>
                    <a:ext cx="193963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11A989D-0059-408A-8C69-D0E4A019C13A}"/>
                      </a:ext>
                    </a:extLst>
                  </p:cNvPr>
                  <p:cNvSpPr txBox="1"/>
                  <p:nvPr/>
                </p:nvSpPr>
                <p:spPr>
                  <a:xfrm>
                    <a:off x="6667583" y="3105710"/>
                    <a:ext cx="936667" cy="11582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11A989D-0059-408A-8C69-D0E4A019C1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583" y="3105710"/>
                    <a:ext cx="936667" cy="11582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4617D8-A0EA-4903-BD6A-082D5148669D}"/>
                      </a:ext>
                    </a:extLst>
                  </p:cNvPr>
                  <p:cNvSpPr txBox="1"/>
                  <p:nvPr/>
                </p:nvSpPr>
                <p:spPr>
                  <a:xfrm>
                    <a:off x="6654406" y="4639235"/>
                    <a:ext cx="963021" cy="11582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4617D8-A0EA-4903-BD6A-082D51486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4406" y="4639235"/>
                    <a:ext cx="963021" cy="11582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16A64F-7747-4E18-9F86-3DA9D10BA04F}"/>
                </a:ext>
              </a:extLst>
            </p:cNvPr>
            <p:cNvGrpSpPr/>
            <p:nvPr/>
          </p:nvGrpSpPr>
          <p:grpSpPr>
            <a:xfrm>
              <a:off x="10671642" y="3105710"/>
              <a:ext cx="977127" cy="2696664"/>
              <a:chOff x="9814392" y="3105710"/>
              <a:chExt cx="977127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B960C2-2AFA-4093-A798-D5F556598673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5974" y="4238598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B960C2-2AFA-4093-A798-D5F5565986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5974" y="4238598"/>
                    <a:ext cx="193963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DD5DB97-A87F-4450-A475-BDDE4CA9D965}"/>
                      </a:ext>
                    </a:extLst>
                  </p:cNvPr>
                  <p:cNvSpPr txBox="1"/>
                  <p:nvPr/>
                </p:nvSpPr>
                <p:spPr>
                  <a:xfrm>
                    <a:off x="9834622" y="3105710"/>
                    <a:ext cx="936667" cy="11631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DD5DB97-A87F-4450-A475-BDDE4CA9D9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34622" y="3105710"/>
                    <a:ext cx="936667" cy="116313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BCFD916-C531-4531-9EB7-B5ADF331F401}"/>
                      </a:ext>
                    </a:extLst>
                  </p:cNvPr>
                  <p:cNvSpPr txBox="1"/>
                  <p:nvPr/>
                </p:nvSpPr>
                <p:spPr>
                  <a:xfrm>
                    <a:off x="9814392" y="4639235"/>
                    <a:ext cx="977127" cy="11631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BCFD916-C531-4531-9EB7-B5ADF331F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4392" y="4639235"/>
                    <a:ext cx="977127" cy="116313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588C83-964A-4A81-B1D7-6FF0B00BE369}"/>
                  </a:ext>
                </a:extLst>
              </p:cNvPr>
              <p:cNvSpPr txBox="1"/>
              <p:nvPr/>
            </p:nvSpPr>
            <p:spPr>
              <a:xfrm>
                <a:off x="8610726" y="4314209"/>
                <a:ext cx="523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588C83-964A-4A81-B1D7-6FF0B00BE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726" y="4314209"/>
                <a:ext cx="52387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2BC964B-9EE8-47C2-9A08-FFD9CAE8CB61}"/>
              </a:ext>
            </a:extLst>
          </p:cNvPr>
          <p:cNvGrpSpPr/>
          <p:nvPr/>
        </p:nvGrpSpPr>
        <p:grpSpPr>
          <a:xfrm>
            <a:off x="6170257" y="3197248"/>
            <a:ext cx="2061538" cy="2757142"/>
            <a:chOff x="6541732" y="3197248"/>
            <a:chExt cx="2061538" cy="275714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5E615AE-3FEC-42BE-8D47-12F621B3D07F}"/>
                </a:ext>
              </a:extLst>
            </p:cNvPr>
            <p:cNvGrpSpPr/>
            <p:nvPr/>
          </p:nvGrpSpPr>
          <p:grpSpPr>
            <a:xfrm flipH="1">
              <a:off x="8497252" y="3197248"/>
              <a:ext cx="106018" cy="2757142"/>
              <a:chOff x="7252465" y="3865908"/>
              <a:chExt cx="106018" cy="2757142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7FA1D95-EF9F-413D-B8F8-D1D7459F0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1D2243F-D2C3-45CE-B68A-78E8479340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F5EF146-37BF-4440-9D04-89465F9836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1D53AED-22BC-4334-B527-F752A61ECE83}"/>
                </a:ext>
              </a:extLst>
            </p:cNvPr>
            <p:cNvGrpSpPr/>
            <p:nvPr/>
          </p:nvGrpSpPr>
          <p:grpSpPr>
            <a:xfrm>
              <a:off x="7390240" y="3519461"/>
              <a:ext cx="389530" cy="1964412"/>
              <a:chOff x="6606620" y="3376586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A83B7C9-D673-4097-AD35-238587F22FA3}"/>
                      </a:ext>
                    </a:extLst>
                  </p:cNvPr>
                  <p:cNvSpPr txBox="1"/>
                  <p:nvPr/>
                </p:nvSpPr>
                <p:spPr>
                  <a:xfrm>
                    <a:off x="6606620" y="3376586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A83B7C9-D673-4097-AD35-238587F22F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6620" y="3376586"/>
                    <a:ext cx="389530" cy="43088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6D2104E-8E81-4C8D-BBDA-2A3AEC13DE51}"/>
                      </a:ext>
                    </a:extLst>
                  </p:cNvPr>
                  <p:cNvSpPr txBox="1"/>
                  <p:nvPr/>
                </p:nvSpPr>
                <p:spPr>
                  <a:xfrm>
                    <a:off x="6649901" y="4208766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6D2104E-8E81-4C8D-BBDA-2A3AEC13DE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9901" y="4208766"/>
                    <a:ext cx="302968" cy="43088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E71547-8BBF-49E1-A80E-4A2B1EB0849D}"/>
                      </a:ext>
                    </a:extLst>
                  </p:cNvPr>
                  <p:cNvSpPr txBox="1"/>
                  <p:nvPr/>
                </p:nvSpPr>
                <p:spPr>
                  <a:xfrm>
                    <a:off x="6606620" y="4910111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E71547-8BBF-49E1-A80E-4A2B1EB084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6620" y="4910111"/>
                    <a:ext cx="389530" cy="43088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282D306-1846-4963-BD53-388B8BF1BE98}"/>
                </a:ext>
              </a:extLst>
            </p:cNvPr>
            <p:cNvGrpSpPr/>
            <p:nvPr/>
          </p:nvGrpSpPr>
          <p:grpSpPr>
            <a:xfrm>
              <a:off x="6541732" y="3197248"/>
              <a:ext cx="113021" cy="2757142"/>
              <a:chOff x="7247376" y="3865908"/>
              <a:chExt cx="113021" cy="2757142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D39C98B-7BD1-4E86-AABC-AAF610C02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D8B4C06-E23B-46AE-A33D-222C280BDF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CF6FB4E-25BF-45A0-A508-C27618FB9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4F2F7BE-E830-4C5A-9646-06DA7EB43F4A}"/>
                </a:ext>
              </a:extLst>
            </p:cNvPr>
            <p:cNvGrpSpPr/>
            <p:nvPr/>
          </p:nvGrpSpPr>
          <p:grpSpPr>
            <a:xfrm>
              <a:off x="6718023" y="3277160"/>
              <a:ext cx="578127" cy="2210442"/>
              <a:chOff x="6022698" y="3277160"/>
              <a:chExt cx="578127" cy="22104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C9FFBED-3E5D-4F28-AEE3-F3F119DE698A}"/>
                      </a:ext>
                    </a:extLst>
                  </p:cNvPr>
                  <p:cNvSpPr txBox="1"/>
                  <p:nvPr/>
                </p:nvSpPr>
                <p:spPr>
                  <a:xfrm>
                    <a:off x="6153102" y="4352899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C9FFBED-3E5D-4F28-AEE3-F3F119DE69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3102" y="4352899"/>
                    <a:ext cx="193963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5398762-697E-4153-9B6E-D2B64CE03FB0}"/>
                      </a:ext>
                    </a:extLst>
                  </p:cNvPr>
                  <p:cNvSpPr txBox="1"/>
                  <p:nvPr/>
                </p:nvSpPr>
                <p:spPr>
                  <a:xfrm>
                    <a:off x="6022698" y="3277160"/>
                    <a:ext cx="578127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5398762-697E-4153-9B6E-D2B64CE03F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2698" y="3277160"/>
                    <a:ext cx="578127" cy="67691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68F67A4-9CD3-4092-82C3-E8E867DCAD0F}"/>
                      </a:ext>
                    </a:extLst>
                  </p:cNvPr>
                  <p:cNvSpPr txBox="1"/>
                  <p:nvPr/>
                </p:nvSpPr>
                <p:spPr>
                  <a:xfrm>
                    <a:off x="6022698" y="4810685"/>
                    <a:ext cx="578127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68F67A4-9CD3-4092-82C3-E8E867DCA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2698" y="4810685"/>
                    <a:ext cx="578127" cy="67691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31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4D0ADA-F548-4707-81A5-8B554EE61458}"/>
                </a:ext>
              </a:extLst>
            </p:cNvPr>
            <p:cNvGrpSpPr/>
            <p:nvPr/>
          </p:nvGrpSpPr>
          <p:grpSpPr>
            <a:xfrm>
              <a:off x="7822923" y="3277160"/>
              <a:ext cx="597177" cy="2210442"/>
              <a:chOff x="7660998" y="3277160"/>
              <a:chExt cx="597177" cy="22104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FCE1CC0-6D0D-453F-82AF-2444EF02EB73}"/>
                      </a:ext>
                    </a:extLst>
                  </p:cNvPr>
                  <p:cNvSpPr txBox="1"/>
                  <p:nvPr/>
                </p:nvSpPr>
                <p:spPr>
                  <a:xfrm>
                    <a:off x="7805690" y="4352898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FCE1CC0-6D0D-453F-82AF-2444EF02EB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690" y="4352898"/>
                    <a:ext cx="193963" cy="43088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4FD89E71-A765-4B7D-8536-C656FDD4C6FE}"/>
                      </a:ext>
                    </a:extLst>
                  </p:cNvPr>
                  <p:cNvSpPr txBox="1"/>
                  <p:nvPr/>
                </p:nvSpPr>
                <p:spPr>
                  <a:xfrm>
                    <a:off x="7660998" y="4810685"/>
                    <a:ext cx="578127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4FD89E71-A765-4B7D-8536-C656FDD4C6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0998" y="4810685"/>
                    <a:ext cx="578127" cy="67691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6316" b="-9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F29C06-5955-4119-ACBB-BE16148B004C}"/>
                      </a:ext>
                    </a:extLst>
                  </p:cNvPr>
                  <p:cNvSpPr txBox="1"/>
                  <p:nvPr/>
                </p:nvSpPr>
                <p:spPr>
                  <a:xfrm>
                    <a:off x="7680048" y="3277160"/>
                    <a:ext cx="578127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F29C06-5955-4119-ACBB-BE16148B00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0048" y="3277160"/>
                    <a:ext cx="578127" cy="67691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1053" b="-9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C8CB4C-84AE-4534-A47B-ED2545025E3A}"/>
                  </a:ext>
                </a:extLst>
              </p:cNvPr>
              <p:cNvSpPr txBox="1"/>
              <p:nvPr/>
            </p:nvSpPr>
            <p:spPr>
              <a:xfrm>
                <a:off x="5648451" y="4295159"/>
                <a:ext cx="523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C8CB4C-84AE-4534-A47B-ED2545025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451" y="4295159"/>
                <a:ext cx="52387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4DE8E6-9E24-4E87-9F69-6537E412DAB4}"/>
                  </a:ext>
                </a:extLst>
              </p:cNvPr>
              <p:cNvSpPr txBox="1"/>
              <p:nvPr/>
            </p:nvSpPr>
            <p:spPr>
              <a:xfrm>
                <a:off x="5438775" y="4348000"/>
                <a:ext cx="360676" cy="455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FF5B5B"/>
                              </a:solidFill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4DE8E6-9E24-4E87-9F69-6537E412D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5" y="4348000"/>
                <a:ext cx="360676" cy="4556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9FD52D5E-5742-4E0E-BBDA-7E597A6EB244}"/>
              </a:ext>
            </a:extLst>
          </p:cNvPr>
          <p:cNvSpPr/>
          <p:nvPr/>
        </p:nvSpPr>
        <p:spPr>
          <a:xfrm rot="8100000" flipH="1">
            <a:off x="7026455" y="3437905"/>
            <a:ext cx="2353044" cy="2285099"/>
          </a:xfrm>
          <a:custGeom>
            <a:avLst/>
            <a:gdLst>
              <a:gd name="connsiteX0" fmla="*/ 1107035 w 2214070"/>
              <a:gd name="connsiteY0" fmla="*/ 0 h 2207334"/>
              <a:gd name="connsiteX1" fmla="*/ 2214070 w 2214070"/>
              <a:gd name="connsiteY1" fmla="*/ 1103667 h 2207334"/>
              <a:gd name="connsiteX2" fmla="*/ 1107035 w 2214070"/>
              <a:gd name="connsiteY2" fmla="*/ 1103667 h 2207334"/>
              <a:gd name="connsiteX3" fmla="*/ 1107035 w 2214070"/>
              <a:gd name="connsiteY3" fmla="*/ 0 h 2207334"/>
              <a:gd name="connsiteX0" fmla="*/ 1107035 w 2214070"/>
              <a:gd name="connsiteY0" fmla="*/ 0 h 2207334"/>
              <a:gd name="connsiteX1" fmla="*/ 2214070 w 2214070"/>
              <a:gd name="connsiteY1" fmla="*/ 1103667 h 2207334"/>
              <a:gd name="connsiteX0" fmla="*/ 0 w 1558293"/>
              <a:gd name="connsiteY0" fmla="*/ 0 h 1487573"/>
              <a:gd name="connsiteX1" fmla="*/ 1107035 w 1558293"/>
              <a:gd name="connsiteY1" fmla="*/ 1103667 h 1487573"/>
              <a:gd name="connsiteX2" fmla="*/ 0 w 1558293"/>
              <a:gd name="connsiteY2" fmla="*/ 1103667 h 1487573"/>
              <a:gd name="connsiteX3" fmla="*/ 0 w 1558293"/>
              <a:gd name="connsiteY3" fmla="*/ 0 h 1487573"/>
              <a:gd name="connsiteX0" fmla="*/ 0 w 1558293"/>
              <a:gd name="connsiteY0" fmla="*/ 0 h 1487573"/>
              <a:gd name="connsiteX1" fmla="*/ 1558293 w 1558293"/>
              <a:gd name="connsiteY1" fmla="*/ 1487573 h 1487573"/>
              <a:gd name="connsiteX0" fmla="*/ 424317 w 1982610"/>
              <a:gd name="connsiteY0" fmla="*/ 437788 h 1925361"/>
              <a:gd name="connsiteX1" fmla="*/ 1531352 w 1982610"/>
              <a:gd name="connsiteY1" fmla="*/ 1541455 h 1925361"/>
              <a:gd name="connsiteX2" fmla="*/ 424317 w 1982610"/>
              <a:gd name="connsiteY2" fmla="*/ 1541455 h 1925361"/>
              <a:gd name="connsiteX3" fmla="*/ 424317 w 1982610"/>
              <a:gd name="connsiteY3" fmla="*/ 437788 h 1925361"/>
              <a:gd name="connsiteX0" fmla="*/ 0 w 1982610"/>
              <a:gd name="connsiteY0" fmla="*/ 0 h 1925361"/>
              <a:gd name="connsiteX1" fmla="*/ 1982610 w 1982610"/>
              <a:gd name="connsiteY1" fmla="*/ 1925361 h 19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2610" h="1925361" stroke="0" extrusionOk="0">
                <a:moveTo>
                  <a:pt x="424317" y="437788"/>
                </a:moveTo>
                <a:cubicBezTo>
                  <a:pt x="1035716" y="437788"/>
                  <a:pt x="1531352" y="931917"/>
                  <a:pt x="1531352" y="1541455"/>
                </a:cubicBezTo>
                <a:lnTo>
                  <a:pt x="424317" y="1541455"/>
                </a:lnTo>
                <a:lnTo>
                  <a:pt x="424317" y="437788"/>
                </a:lnTo>
                <a:close/>
              </a:path>
              <a:path w="1982610" h="1925361" fill="none">
                <a:moveTo>
                  <a:pt x="0" y="0"/>
                </a:moveTo>
                <a:cubicBezTo>
                  <a:pt x="611399" y="0"/>
                  <a:pt x="1982610" y="1315823"/>
                  <a:pt x="1982610" y="1925361"/>
                </a:cubicBez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rc 57">
            <a:extLst>
              <a:ext uri="{FF2B5EF4-FFF2-40B4-BE49-F238E27FC236}">
                <a16:creationId xmlns:a16="http://schemas.microsoft.com/office/drawing/2014/main" id="{A6165074-07A9-4E27-9864-F18E8880BC14}"/>
              </a:ext>
            </a:extLst>
          </p:cNvPr>
          <p:cNvSpPr/>
          <p:nvPr/>
        </p:nvSpPr>
        <p:spPr>
          <a:xfrm rot="13500000">
            <a:off x="4569004" y="3437906"/>
            <a:ext cx="2353044" cy="2285099"/>
          </a:xfrm>
          <a:custGeom>
            <a:avLst/>
            <a:gdLst>
              <a:gd name="connsiteX0" fmla="*/ 1107035 w 2214070"/>
              <a:gd name="connsiteY0" fmla="*/ 0 h 2207334"/>
              <a:gd name="connsiteX1" fmla="*/ 2214070 w 2214070"/>
              <a:gd name="connsiteY1" fmla="*/ 1103667 h 2207334"/>
              <a:gd name="connsiteX2" fmla="*/ 1107035 w 2214070"/>
              <a:gd name="connsiteY2" fmla="*/ 1103667 h 2207334"/>
              <a:gd name="connsiteX3" fmla="*/ 1107035 w 2214070"/>
              <a:gd name="connsiteY3" fmla="*/ 0 h 2207334"/>
              <a:gd name="connsiteX0" fmla="*/ 1107035 w 2214070"/>
              <a:gd name="connsiteY0" fmla="*/ 0 h 2207334"/>
              <a:gd name="connsiteX1" fmla="*/ 2214070 w 2214070"/>
              <a:gd name="connsiteY1" fmla="*/ 1103667 h 2207334"/>
              <a:gd name="connsiteX0" fmla="*/ 0 w 1558293"/>
              <a:gd name="connsiteY0" fmla="*/ 0 h 1487573"/>
              <a:gd name="connsiteX1" fmla="*/ 1107035 w 1558293"/>
              <a:gd name="connsiteY1" fmla="*/ 1103667 h 1487573"/>
              <a:gd name="connsiteX2" fmla="*/ 0 w 1558293"/>
              <a:gd name="connsiteY2" fmla="*/ 1103667 h 1487573"/>
              <a:gd name="connsiteX3" fmla="*/ 0 w 1558293"/>
              <a:gd name="connsiteY3" fmla="*/ 0 h 1487573"/>
              <a:gd name="connsiteX0" fmla="*/ 0 w 1558293"/>
              <a:gd name="connsiteY0" fmla="*/ 0 h 1487573"/>
              <a:gd name="connsiteX1" fmla="*/ 1558293 w 1558293"/>
              <a:gd name="connsiteY1" fmla="*/ 1487573 h 1487573"/>
              <a:gd name="connsiteX0" fmla="*/ 424317 w 1982610"/>
              <a:gd name="connsiteY0" fmla="*/ 437788 h 1925361"/>
              <a:gd name="connsiteX1" fmla="*/ 1531352 w 1982610"/>
              <a:gd name="connsiteY1" fmla="*/ 1541455 h 1925361"/>
              <a:gd name="connsiteX2" fmla="*/ 424317 w 1982610"/>
              <a:gd name="connsiteY2" fmla="*/ 1541455 h 1925361"/>
              <a:gd name="connsiteX3" fmla="*/ 424317 w 1982610"/>
              <a:gd name="connsiteY3" fmla="*/ 437788 h 1925361"/>
              <a:gd name="connsiteX0" fmla="*/ 0 w 1982610"/>
              <a:gd name="connsiteY0" fmla="*/ 0 h 1925361"/>
              <a:gd name="connsiteX1" fmla="*/ 1982610 w 1982610"/>
              <a:gd name="connsiteY1" fmla="*/ 1925361 h 19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2610" h="1925361" stroke="0" extrusionOk="0">
                <a:moveTo>
                  <a:pt x="424317" y="437788"/>
                </a:moveTo>
                <a:cubicBezTo>
                  <a:pt x="1035716" y="437788"/>
                  <a:pt x="1531352" y="931917"/>
                  <a:pt x="1531352" y="1541455"/>
                </a:cubicBezTo>
                <a:lnTo>
                  <a:pt x="424317" y="1541455"/>
                </a:lnTo>
                <a:lnTo>
                  <a:pt x="424317" y="437788"/>
                </a:lnTo>
                <a:close/>
              </a:path>
              <a:path w="1982610" h="1925361" fill="none">
                <a:moveTo>
                  <a:pt x="0" y="0"/>
                </a:moveTo>
                <a:cubicBezTo>
                  <a:pt x="611399" y="0"/>
                  <a:pt x="1982610" y="1315823"/>
                  <a:pt x="1982610" y="1925361"/>
                </a:cubicBez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blipFill>
                <a:blip r:embed="rId2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/>
              <p:nvPr/>
            </p:nvSpPr>
            <p:spPr>
              <a:xfrm>
                <a:off x="3127099" y="4218093"/>
                <a:ext cx="1425851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099" y="4218093"/>
                <a:ext cx="1425851" cy="71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4BFF3A3-A520-48D8-8351-089B5E9B034F}"/>
              </a:ext>
            </a:extLst>
          </p:cNvPr>
          <p:cNvGrpSpPr/>
          <p:nvPr/>
        </p:nvGrpSpPr>
        <p:grpSpPr>
          <a:xfrm>
            <a:off x="9142057" y="3197248"/>
            <a:ext cx="2814013" cy="2757142"/>
            <a:chOff x="8922982" y="3082948"/>
            <a:chExt cx="2814013" cy="27571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E1EF66-5712-437A-83BC-2DD5AE51C5C0}"/>
                </a:ext>
              </a:extLst>
            </p:cNvPr>
            <p:cNvGrpSpPr/>
            <p:nvPr/>
          </p:nvGrpSpPr>
          <p:grpSpPr>
            <a:xfrm flipH="1">
              <a:off x="11630977" y="3082948"/>
              <a:ext cx="106018" cy="2757142"/>
              <a:chOff x="7252465" y="3865908"/>
              <a:chExt cx="106018" cy="275714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35F3988-94E9-4D4F-8E4F-9297EFE19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C17164-6B18-4896-8E38-84293FFB45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965F724-CAF6-4708-92D1-8498631EE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7F4834-14CB-41EF-8E1B-47E43E024D23}"/>
                </a:ext>
              </a:extLst>
            </p:cNvPr>
            <p:cNvGrpSpPr/>
            <p:nvPr/>
          </p:nvGrpSpPr>
          <p:grpSpPr>
            <a:xfrm>
              <a:off x="10188020" y="3405161"/>
              <a:ext cx="389530" cy="1964412"/>
              <a:chOff x="7727945" y="4252886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E0E514A-302E-4D1F-987C-9AE2095074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E0E514A-302E-4D1F-987C-9AE2095074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E6CBE96-4D07-44A8-AD6C-7EFDA13253C2}"/>
                      </a:ext>
                    </a:extLst>
                  </p:cNvPr>
                  <p:cNvSpPr txBox="1"/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E6CBE96-4D07-44A8-AD6C-7EFDA13253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E1891F4-DB0E-46F9-843B-05A8499846C2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E1891F4-DB0E-46F9-843B-05A8499846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82898-F502-4BF7-A185-B74DE8CD558F}"/>
                </a:ext>
              </a:extLst>
            </p:cNvPr>
            <p:cNvGrpSpPr/>
            <p:nvPr/>
          </p:nvGrpSpPr>
          <p:grpSpPr>
            <a:xfrm>
              <a:off x="8922982" y="3082948"/>
              <a:ext cx="113021" cy="2757142"/>
              <a:chOff x="7247376" y="3865908"/>
              <a:chExt cx="113021" cy="275714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33881EF-036D-44C3-8A44-439852212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BF4E27B-1592-450D-B131-0442A9D9B2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76B0E88-0B16-4A27-ACFF-7D3B7DAC8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CDB9EF-9956-4CD9-86C5-C66EF2448335}"/>
                </a:ext>
              </a:extLst>
            </p:cNvPr>
            <p:cNvGrpSpPr/>
            <p:nvPr/>
          </p:nvGrpSpPr>
          <p:grpSpPr>
            <a:xfrm>
              <a:off x="9130906" y="3105710"/>
              <a:ext cx="963021" cy="2691727"/>
              <a:chOff x="6654406" y="3105710"/>
              <a:chExt cx="963021" cy="26917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E6D4D2C-FCB8-4D5A-884F-2449CC00A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038935" y="4238599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E6D4D2C-FCB8-4D5A-884F-2449CC00A3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8935" y="4238599"/>
                    <a:ext cx="193963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11A989D-0059-408A-8C69-D0E4A019C13A}"/>
                      </a:ext>
                    </a:extLst>
                  </p:cNvPr>
                  <p:cNvSpPr txBox="1"/>
                  <p:nvPr/>
                </p:nvSpPr>
                <p:spPr>
                  <a:xfrm>
                    <a:off x="6667583" y="3105710"/>
                    <a:ext cx="936667" cy="11582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11A989D-0059-408A-8C69-D0E4A019C1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583" y="3105710"/>
                    <a:ext cx="936667" cy="11582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4617D8-A0EA-4903-BD6A-082D5148669D}"/>
                      </a:ext>
                    </a:extLst>
                  </p:cNvPr>
                  <p:cNvSpPr txBox="1"/>
                  <p:nvPr/>
                </p:nvSpPr>
                <p:spPr>
                  <a:xfrm>
                    <a:off x="6654406" y="4639235"/>
                    <a:ext cx="963021" cy="11582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4617D8-A0EA-4903-BD6A-082D51486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4406" y="4639235"/>
                    <a:ext cx="963021" cy="11582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16A64F-7747-4E18-9F86-3DA9D10BA04F}"/>
                </a:ext>
              </a:extLst>
            </p:cNvPr>
            <p:cNvGrpSpPr/>
            <p:nvPr/>
          </p:nvGrpSpPr>
          <p:grpSpPr>
            <a:xfrm>
              <a:off x="10671642" y="3105710"/>
              <a:ext cx="977127" cy="2696664"/>
              <a:chOff x="9814392" y="3105710"/>
              <a:chExt cx="977127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B960C2-2AFA-4093-A798-D5F556598673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5974" y="4238598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B960C2-2AFA-4093-A798-D5F5565986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5974" y="4238598"/>
                    <a:ext cx="193963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DD5DB97-A87F-4450-A475-BDDE4CA9D965}"/>
                      </a:ext>
                    </a:extLst>
                  </p:cNvPr>
                  <p:cNvSpPr txBox="1"/>
                  <p:nvPr/>
                </p:nvSpPr>
                <p:spPr>
                  <a:xfrm>
                    <a:off x="9834622" y="3105710"/>
                    <a:ext cx="936667" cy="11631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DD5DB97-A87F-4450-A475-BDDE4CA9D9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34622" y="3105710"/>
                    <a:ext cx="936667" cy="116313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BCFD916-C531-4531-9EB7-B5ADF331F401}"/>
                      </a:ext>
                    </a:extLst>
                  </p:cNvPr>
                  <p:cNvSpPr txBox="1"/>
                  <p:nvPr/>
                </p:nvSpPr>
                <p:spPr>
                  <a:xfrm>
                    <a:off x="9814392" y="4639235"/>
                    <a:ext cx="977127" cy="11631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BCFD916-C531-4531-9EB7-B5ADF331F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4392" y="4639235"/>
                    <a:ext cx="977127" cy="116313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588C83-964A-4A81-B1D7-6FF0B00BE369}"/>
                  </a:ext>
                </a:extLst>
              </p:cNvPr>
              <p:cNvSpPr txBox="1"/>
              <p:nvPr/>
            </p:nvSpPr>
            <p:spPr>
              <a:xfrm>
                <a:off x="8610726" y="4314209"/>
                <a:ext cx="523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588C83-964A-4A81-B1D7-6FF0B00BE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726" y="4314209"/>
                <a:ext cx="52387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88CBA5-7FC9-42A9-B5FF-3F3D8A4CCB5D}"/>
                  </a:ext>
                </a:extLst>
              </p:cNvPr>
              <p:cNvSpPr txBox="1"/>
              <p:nvPr/>
            </p:nvSpPr>
            <p:spPr>
              <a:xfrm>
                <a:off x="4457700" y="4228077"/>
                <a:ext cx="4305300" cy="854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́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88CBA5-7FC9-42A9-B5FF-3F3D8A4C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4228077"/>
                <a:ext cx="4305300" cy="8542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03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blipFill>
                <a:blip r:embed="rId2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/>
              <p:nvPr/>
            </p:nvSpPr>
            <p:spPr>
              <a:xfrm>
                <a:off x="6537049" y="4218093"/>
                <a:ext cx="1425851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049" y="4218093"/>
                <a:ext cx="1425851" cy="71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4BFF3A3-A520-48D8-8351-089B5E9B034F}"/>
              </a:ext>
            </a:extLst>
          </p:cNvPr>
          <p:cNvGrpSpPr/>
          <p:nvPr/>
        </p:nvGrpSpPr>
        <p:grpSpPr>
          <a:xfrm>
            <a:off x="9142057" y="3197248"/>
            <a:ext cx="2814013" cy="2757142"/>
            <a:chOff x="8922982" y="3082948"/>
            <a:chExt cx="2814013" cy="27571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E1EF66-5712-437A-83BC-2DD5AE51C5C0}"/>
                </a:ext>
              </a:extLst>
            </p:cNvPr>
            <p:cNvGrpSpPr/>
            <p:nvPr/>
          </p:nvGrpSpPr>
          <p:grpSpPr>
            <a:xfrm flipH="1">
              <a:off x="11630977" y="3082948"/>
              <a:ext cx="106018" cy="2757142"/>
              <a:chOff x="7252465" y="3865908"/>
              <a:chExt cx="106018" cy="275714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35F3988-94E9-4D4F-8E4F-9297EFE19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C17164-6B18-4896-8E38-84293FFB45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965F724-CAF6-4708-92D1-8498631EE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7F4834-14CB-41EF-8E1B-47E43E024D23}"/>
                </a:ext>
              </a:extLst>
            </p:cNvPr>
            <p:cNvGrpSpPr/>
            <p:nvPr/>
          </p:nvGrpSpPr>
          <p:grpSpPr>
            <a:xfrm>
              <a:off x="10188020" y="3405161"/>
              <a:ext cx="389530" cy="1964412"/>
              <a:chOff x="7727945" y="4252886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E0E514A-302E-4D1F-987C-9AE2095074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E0E514A-302E-4D1F-987C-9AE2095074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4252886"/>
                    <a:ext cx="389530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E6CBE96-4D07-44A8-AD6C-7EFDA13253C2}"/>
                      </a:ext>
                    </a:extLst>
                  </p:cNvPr>
                  <p:cNvSpPr txBox="1"/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E6CBE96-4D07-44A8-AD6C-7EFDA13253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1226" y="5085066"/>
                    <a:ext cx="302968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E1891F4-DB0E-46F9-843B-05A8499846C2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E1891F4-DB0E-46F9-843B-05A8499846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945" y="5786411"/>
                    <a:ext cx="389530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82898-F502-4BF7-A185-B74DE8CD558F}"/>
                </a:ext>
              </a:extLst>
            </p:cNvPr>
            <p:cNvGrpSpPr/>
            <p:nvPr/>
          </p:nvGrpSpPr>
          <p:grpSpPr>
            <a:xfrm>
              <a:off x="8922982" y="3082948"/>
              <a:ext cx="113021" cy="2757142"/>
              <a:chOff x="7247376" y="3865908"/>
              <a:chExt cx="113021" cy="275714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33881EF-036D-44C3-8A44-439852212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BF4E27B-1592-450D-B131-0442A9D9B2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76B0E88-0B16-4A27-ACFF-7D3B7DAC8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CDB9EF-9956-4CD9-86C5-C66EF2448335}"/>
                </a:ext>
              </a:extLst>
            </p:cNvPr>
            <p:cNvGrpSpPr/>
            <p:nvPr/>
          </p:nvGrpSpPr>
          <p:grpSpPr>
            <a:xfrm>
              <a:off x="9130906" y="3105710"/>
              <a:ext cx="963021" cy="2691727"/>
              <a:chOff x="6654406" y="3105710"/>
              <a:chExt cx="963021" cy="26917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E6D4D2C-FCB8-4D5A-884F-2449CC00A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038935" y="4238599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E6D4D2C-FCB8-4D5A-884F-2449CC00A3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8935" y="4238599"/>
                    <a:ext cx="193963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11A989D-0059-408A-8C69-D0E4A019C13A}"/>
                      </a:ext>
                    </a:extLst>
                  </p:cNvPr>
                  <p:cNvSpPr txBox="1"/>
                  <p:nvPr/>
                </p:nvSpPr>
                <p:spPr>
                  <a:xfrm>
                    <a:off x="6667583" y="3105710"/>
                    <a:ext cx="936667" cy="11582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11A989D-0059-408A-8C69-D0E4A019C1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583" y="3105710"/>
                    <a:ext cx="936667" cy="11582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4617D8-A0EA-4903-BD6A-082D5148669D}"/>
                      </a:ext>
                    </a:extLst>
                  </p:cNvPr>
                  <p:cNvSpPr txBox="1"/>
                  <p:nvPr/>
                </p:nvSpPr>
                <p:spPr>
                  <a:xfrm>
                    <a:off x="6654406" y="4639235"/>
                    <a:ext cx="963021" cy="11582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4617D8-A0EA-4903-BD6A-082D51486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4406" y="4639235"/>
                    <a:ext cx="963021" cy="11582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16A64F-7747-4E18-9F86-3DA9D10BA04F}"/>
                </a:ext>
              </a:extLst>
            </p:cNvPr>
            <p:cNvGrpSpPr/>
            <p:nvPr/>
          </p:nvGrpSpPr>
          <p:grpSpPr>
            <a:xfrm>
              <a:off x="10671642" y="3105710"/>
              <a:ext cx="977127" cy="2696664"/>
              <a:chOff x="9814392" y="3105710"/>
              <a:chExt cx="977127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B960C2-2AFA-4093-A798-D5F556598673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5974" y="4238598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B960C2-2AFA-4093-A798-D5F5565986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5974" y="4238598"/>
                    <a:ext cx="193963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DD5DB97-A87F-4450-A475-BDDE4CA9D965}"/>
                      </a:ext>
                    </a:extLst>
                  </p:cNvPr>
                  <p:cNvSpPr txBox="1"/>
                  <p:nvPr/>
                </p:nvSpPr>
                <p:spPr>
                  <a:xfrm>
                    <a:off x="9834622" y="3105710"/>
                    <a:ext cx="936667" cy="11631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DD5DB97-A87F-4450-A475-BDDE4CA9D9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34622" y="3105710"/>
                    <a:ext cx="936667" cy="116313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BCFD916-C531-4531-9EB7-B5ADF331F401}"/>
                      </a:ext>
                    </a:extLst>
                  </p:cNvPr>
                  <p:cNvSpPr txBox="1"/>
                  <p:nvPr/>
                </p:nvSpPr>
                <p:spPr>
                  <a:xfrm>
                    <a:off x="9814392" y="4639235"/>
                    <a:ext cx="977127" cy="11631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BCFD916-C531-4531-9EB7-B5ADF331F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4392" y="4639235"/>
                    <a:ext cx="977127" cy="116313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588C83-964A-4A81-B1D7-6FF0B00BE369}"/>
                  </a:ext>
                </a:extLst>
              </p:cNvPr>
              <p:cNvSpPr txBox="1"/>
              <p:nvPr/>
            </p:nvSpPr>
            <p:spPr>
              <a:xfrm>
                <a:off x="8610726" y="4314209"/>
                <a:ext cx="523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588C83-964A-4A81-B1D7-6FF0B00BE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726" y="4314209"/>
                <a:ext cx="52387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A09154-B8D1-42B6-9FEB-95C9559C809F}"/>
                  </a:ext>
                </a:extLst>
              </p:cNvPr>
              <p:cNvSpPr txBox="1"/>
              <p:nvPr/>
            </p:nvSpPr>
            <p:spPr>
              <a:xfrm>
                <a:off x="7988847" y="4351199"/>
                <a:ext cx="773241" cy="60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A09154-B8D1-42B6-9FEB-95C9559C8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47" y="4351199"/>
                <a:ext cx="773241" cy="606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36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14C68ABD-97CF-4D27-8209-27D3B95C5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3969B-011A-4C34-AF8A-E29BFC2E24C4}"/>
              </a:ext>
            </a:extLst>
          </p:cNvPr>
          <p:cNvGrpSpPr/>
          <p:nvPr/>
        </p:nvGrpSpPr>
        <p:grpSpPr>
          <a:xfrm>
            <a:off x="332443" y="1800730"/>
            <a:ext cx="11527114" cy="1815651"/>
            <a:chOff x="460099" y="1309679"/>
            <a:chExt cx="11527114" cy="18156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B6AAD1-73D2-4486-A0A8-B033D6A5AD41}"/>
                </a:ext>
              </a:extLst>
            </p:cNvPr>
            <p:cNvGrpSpPr/>
            <p:nvPr/>
          </p:nvGrpSpPr>
          <p:grpSpPr>
            <a:xfrm>
              <a:off x="4012923" y="1976091"/>
              <a:ext cx="2050453" cy="523220"/>
              <a:chOff x="8088611" y="924996"/>
              <a:chExt cx="2050453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4BE45F2E-6B39-432F-9605-FA67911A01B2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460" y="981906"/>
                    <a:ext cx="964604" cy="4498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4BE45F2E-6B39-432F-9605-FA67911A01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4460" y="981906"/>
                    <a:ext cx="964604" cy="4498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73D08FA1-004C-4BB8-BE4B-6AFE9A7EB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684120" y="924996"/>
                    <a:ext cx="75009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73D08FA1-004C-4BB8-BE4B-6AFE9A7EB5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4120" y="924996"/>
                    <a:ext cx="750094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1F8B747A-DD12-422D-8D90-3F9371FD9284}"/>
                      </a:ext>
                    </a:extLst>
                  </p:cNvPr>
                  <p:cNvSpPr txBox="1"/>
                  <p:nvPr/>
                </p:nvSpPr>
                <p:spPr>
                  <a:xfrm>
                    <a:off x="8088611" y="981906"/>
                    <a:ext cx="964604" cy="4498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1F8B747A-DD12-422D-8D90-3F9371FD92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611" y="981906"/>
                    <a:ext cx="964604" cy="4498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92F319C3-1865-4DE3-B953-3E1D3DB6FA07}"/>
                  </a:ext>
                </a:extLst>
              </p:cNvPr>
              <p:cNvGrpSpPr/>
              <p:nvPr/>
            </p:nvGrpSpPr>
            <p:grpSpPr>
              <a:xfrm flipH="1">
                <a:off x="9947274" y="1000125"/>
                <a:ext cx="104776" cy="428625"/>
                <a:chOff x="8401050" y="904875"/>
                <a:chExt cx="104776" cy="428625"/>
              </a:xfrm>
            </p:grpSpPr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BE782FC-5A18-43F7-B42F-3CDBEB59B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0100" y="904875"/>
                  <a:ext cx="0" cy="428625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DDEFF637-E300-4268-904E-0464FBA83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914400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C0F58458-B8B8-4203-8FEC-570BA291F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132397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96BF0C38-8CD3-4106-AF38-789C0BB1B8CE}"/>
                  </a:ext>
                </a:extLst>
              </p:cNvPr>
              <p:cNvGrpSpPr/>
              <p:nvPr/>
            </p:nvGrpSpPr>
            <p:grpSpPr>
              <a:xfrm>
                <a:off x="8118490" y="1000125"/>
                <a:ext cx="104776" cy="428625"/>
                <a:chOff x="8401050" y="904875"/>
                <a:chExt cx="104776" cy="428625"/>
              </a:xfrm>
            </p:grpSpPr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F2C63960-D55A-4FE9-A92A-EC2AE422A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0100" y="904875"/>
                  <a:ext cx="0" cy="428625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DCD3E28F-7A42-4D9F-A7AE-0DD78B865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914400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8897B353-6608-447D-A8CF-B7DFB52F4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050" y="132397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3DD17AC1-04F9-416A-85F9-7FB75A4E9369}"/>
                    </a:ext>
                  </a:extLst>
                </p:cNvPr>
                <p:cNvSpPr txBox="1"/>
                <p:nvPr/>
              </p:nvSpPr>
              <p:spPr>
                <a:xfrm>
                  <a:off x="460099" y="1947714"/>
                  <a:ext cx="3549926" cy="513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3DD17AC1-04F9-416A-85F9-7FB75A4E9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99" y="1947714"/>
                  <a:ext cx="3549926" cy="513667"/>
                </a:xfrm>
                <a:prstGeom prst="rect">
                  <a:avLst/>
                </a:prstGeom>
                <a:blipFill>
                  <a:blip r:embed="rId6"/>
                  <a:stretch>
                    <a:fillRect l="-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8469DE43-CBBD-4980-9C86-1C9693E12E3A}"/>
                    </a:ext>
                  </a:extLst>
                </p:cNvPr>
                <p:cNvSpPr txBox="1"/>
                <p:nvPr/>
              </p:nvSpPr>
              <p:spPr>
                <a:xfrm>
                  <a:off x="3423200" y="2022258"/>
                  <a:ext cx="73342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8469DE43-CBBD-4980-9C86-1C9693E12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3200" y="2022258"/>
                  <a:ext cx="733425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D9BCF0-27C7-4DDC-AC98-AF85F22744D2}"/>
                </a:ext>
              </a:extLst>
            </p:cNvPr>
            <p:cNvGrpSpPr/>
            <p:nvPr/>
          </p:nvGrpSpPr>
          <p:grpSpPr>
            <a:xfrm>
              <a:off x="6081712" y="1309679"/>
              <a:ext cx="2743201" cy="1815651"/>
              <a:chOff x="6176962" y="1309679"/>
              <a:chExt cx="2743201" cy="18156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6" name="TextBox 295">
                    <a:extLst>
                      <a:ext uri="{FF2B5EF4-FFF2-40B4-BE49-F238E27FC236}">
                        <a16:creationId xmlns:a16="http://schemas.microsoft.com/office/drawing/2014/main" id="{FE3F6CF2-2EF5-403A-8EF9-07A80272D5EE}"/>
                      </a:ext>
                    </a:extLst>
                  </p:cNvPr>
                  <p:cNvSpPr txBox="1"/>
                  <p:nvPr/>
                </p:nvSpPr>
                <p:spPr>
                  <a:xfrm>
                    <a:off x="6276974" y="1321573"/>
                    <a:ext cx="1133061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6" name="TextBox 295">
                    <a:extLst>
                      <a:ext uri="{FF2B5EF4-FFF2-40B4-BE49-F238E27FC236}">
                        <a16:creationId xmlns:a16="http://schemas.microsoft.com/office/drawing/2014/main" id="{FE3F6CF2-2EF5-403A-8EF9-07A80272D5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6974" y="1321573"/>
                    <a:ext cx="1133061" cy="67691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86FFD741-556D-4104-89E4-7D11C909625A}"/>
                      </a:ext>
                    </a:extLst>
                  </p:cNvPr>
                  <p:cNvSpPr txBox="1"/>
                  <p:nvPr/>
                </p:nvSpPr>
                <p:spPr>
                  <a:xfrm>
                    <a:off x="7734299" y="1309679"/>
                    <a:ext cx="113306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86FFD741-556D-4104-89E4-7D11C90962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4299" y="1309679"/>
                    <a:ext cx="1133061" cy="7007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F00FC29D-D440-4D71-AB4F-34838CA9B0DA}"/>
                      </a:ext>
                    </a:extLst>
                  </p:cNvPr>
                  <p:cNvSpPr txBox="1"/>
                  <p:nvPr/>
                </p:nvSpPr>
                <p:spPr>
                  <a:xfrm>
                    <a:off x="7279168" y="1444588"/>
                    <a:ext cx="54375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F00FC29D-D440-4D71-AB4F-34838CA9B0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9168" y="1444588"/>
                    <a:ext cx="543754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7173467-A902-468B-9C91-3BBFC73D0250}"/>
                  </a:ext>
                </a:extLst>
              </p:cNvPr>
              <p:cNvGrpSpPr/>
              <p:nvPr/>
            </p:nvGrpSpPr>
            <p:grpSpPr>
              <a:xfrm>
                <a:off x="6276974" y="2374085"/>
                <a:ext cx="2590386" cy="700705"/>
                <a:chOff x="7409793" y="2725380"/>
                <a:chExt cx="2590386" cy="7007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2" name="TextBox 301">
                      <a:extLst>
                        <a:ext uri="{FF2B5EF4-FFF2-40B4-BE49-F238E27FC236}">
                          <a16:creationId xmlns:a16="http://schemas.microsoft.com/office/drawing/2014/main" id="{EF284114-A1F1-4C37-BCB1-08ABCD5ED4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1987" y="2860289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2" name="TextBox 301">
                      <a:extLst>
                        <a:ext uri="{FF2B5EF4-FFF2-40B4-BE49-F238E27FC236}">
                          <a16:creationId xmlns:a16="http://schemas.microsoft.com/office/drawing/2014/main" id="{EF284114-A1F1-4C37-BCB1-08ABCD5ED4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1987" y="2860289"/>
                      <a:ext cx="543754" cy="43088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5" name="TextBox 304">
                      <a:extLst>
                        <a:ext uri="{FF2B5EF4-FFF2-40B4-BE49-F238E27FC236}">
                          <a16:creationId xmlns:a16="http://schemas.microsoft.com/office/drawing/2014/main" id="{48824F5F-0426-4682-920A-6664081870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09793" y="2727525"/>
                      <a:ext cx="1133061" cy="6773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5" name="TextBox 304">
                      <a:extLst>
                        <a:ext uri="{FF2B5EF4-FFF2-40B4-BE49-F238E27FC236}">
                          <a16:creationId xmlns:a16="http://schemas.microsoft.com/office/drawing/2014/main" id="{48824F5F-0426-4682-920A-6664081870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09793" y="2727525"/>
                      <a:ext cx="1133061" cy="67736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90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8" name="TextBox 307">
                      <a:extLst>
                        <a:ext uri="{FF2B5EF4-FFF2-40B4-BE49-F238E27FC236}">
                          <a16:creationId xmlns:a16="http://schemas.microsoft.com/office/drawing/2014/main" id="{FA6735F0-1E9B-4175-A7DE-16C8564594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7118" y="2725380"/>
                      <a:ext cx="1133061" cy="7007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8" name="TextBox 307">
                      <a:extLst>
                        <a:ext uri="{FF2B5EF4-FFF2-40B4-BE49-F238E27FC236}">
                          <a16:creationId xmlns:a16="http://schemas.microsoft.com/office/drawing/2014/main" id="{FA6735F0-1E9B-4175-A7DE-16C8564594A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7118" y="2725380"/>
                      <a:ext cx="1133061" cy="70070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38DF23C-8EF6-4295-AE47-A8094BA962CB}"/>
                  </a:ext>
                </a:extLst>
              </p:cNvPr>
              <p:cNvGrpSpPr/>
              <p:nvPr/>
            </p:nvGrpSpPr>
            <p:grpSpPr>
              <a:xfrm>
                <a:off x="6176962" y="1350073"/>
                <a:ext cx="2743201" cy="1775257"/>
                <a:chOff x="7309781" y="1606118"/>
                <a:chExt cx="2743201" cy="1908607"/>
              </a:xfrm>
            </p:grpSpPr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97E151F2-D396-49FE-8462-9C48233E1CD8}"/>
                    </a:ext>
                  </a:extLst>
                </p:cNvPr>
                <p:cNvGrpSpPr/>
                <p:nvPr/>
              </p:nvGrpSpPr>
              <p:grpSpPr>
                <a:xfrm>
                  <a:off x="7309781" y="1606118"/>
                  <a:ext cx="104776" cy="1908607"/>
                  <a:chOff x="8248650" y="1676400"/>
                  <a:chExt cx="104776" cy="2495550"/>
                </a:xfrm>
              </p:grpSpPr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A6F3C55D-FF0D-44B9-93E0-96D559EBBE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67700" y="1676400"/>
                    <a:ext cx="0" cy="249555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>
                    <a:extLst>
                      <a:ext uri="{FF2B5EF4-FFF2-40B4-BE49-F238E27FC236}">
                        <a16:creationId xmlns:a16="http://schemas.microsoft.com/office/drawing/2014/main" id="{61590A7E-438C-4026-A1B4-7E78B53B83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248650" y="1685925"/>
                    <a:ext cx="104776" cy="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>
                    <a:extLst>
                      <a:ext uri="{FF2B5EF4-FFF2-40B4-BE49-F238E27FC236}">
                        <a16:creationId xmlns:a16="http://schemas.microsoft.com/office/drawing/2014/main" id="{6994CAF5-C054-40DD-BE99-B9234F6806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248650" y="4162425"/>
                    <a:ext cx="104776" cy="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58AF9FB0-484D-4649-89B3-02D72FE19E2E}"/>
                    </a:ext>
                  </a:extLst>
                </p:cNvPr>
                <p:cNvGrpSpPr/>
                <p:nvPr/>
              </p:nvGrpSpPr>
              <p:grpSpPr>
                <a:xfrm flipH="1">
                  <a:off x="9948206" y="1606118"/>
                  <a:ext cx="104776" cy="1908607"/>
                  <a:chOff x="8248650" y="1676400"/>
                  <a:chExt cx="104776" cy="2495550"/>
                </a:xfrm>
              </p:grpSpPr>
              <p:cxnSp>
                <p:nvCxnSpPr>
                  <p:cNvPr id="312" name="Straight Connector 311">
                    <a:extLst>
                      <a:ext uri="{FF2B5EF4-FFF2-40B4-BE49-F238E27FC236}">
                        <a16:creationId xmlns:a16="http://schemas.microsoft.com/office/drawing/2014/main" id="{82C81BE5-7407-43B9-8C0E-FF51728FA6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67700" y="1676400"/>
                    <a:ext cx="0" cy="249555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B4A00480-586C-499A-A3C8-D459858519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248650" y="1685925"/>
                    <a:ext cx="104776" cy="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9DE9B88B-8BFB-47DB-8A75-3FB8A991B7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248650" y="4162425"/>
                    <a:ext cx="104776" cy="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7D3775B-15E5-4B7A-8478-EA8BFD5E8F0D}"/>
                  </a:ext>
                </a:extLst>
              </p:cNvPr>
              <p:cNvGrpSpPr/>
              <p:nvPr/>
            </p:nvGrpSpPr>
            <p:grpSpPr>
              <a:xfrm>
                <a:off x="6790166" y="1986978"/>
                <a:ext cx="1559239" cy="430887"/>
                <a:chOff x="7922985" y="2309698"/>
                <a:chExt cx="1559239" cy="43088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>
                      <a:extLst>
                        <a:ext uri="{FF2B5EF4-FFF2-40B4-BE49-F238E27FC236}">
                          <a16:creationId xmlns:a16="http://schemas.microsoft.com/office/drawing/2014/main" id="{9EA0A9F9-032A-4A31-8FAF-7DFFB52379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1987" y="2309698"/>
                      <a:ext cx="543754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3" name="TextBox 302">
                      <a:extLst>
                        <a:ext uri="{FF2B5EF4-FFF2-40B4-BE49-F238E27FC236}">
                          <a16:creationId xmlns:a16="http://schemas.microsoft.com/office/drawing/2014/main" id="{9EA0A9F9-032A-4A31-8FAF-7DFFB52379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1987" y="2309698"/>
                      <a:ext cx="543754" cy="43088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6" name="TextBox 305">
                      <a:extLst>
                        <a:ext uri="{FF2B5EF4-FFF2-40B4-BE49-F238E27FC236}">
                          <a16:creationId xmlns:a16="http://schemas.microsoft.com/office/drawing/2014/main" id="{31717DB3-FE7B-4129-8D66-45B96CCF80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22985" y="2309698"/>
                      <a:ext cx="106676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6" name="TextBox 305">
                      <a:extLst>
                        <a:ext uri="{FF2B5EF4-FFF2-40B4-BE49-F238E27FC236}">
                          <a16:creationId xmlns:a16="http://schemas.microsoft.com/office/drawing/2014/main" id="{31717DB3-FE7B-4129-8D66-45B96CCF809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22985" y="2309698"/>
                      <a:ext cx="106676" cy="43088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TextBox 310">
                      <a:extLst>
                        <a:ext uri="{FF2B5EF4-FFF2-40B4-BE49-F238E27FC236}">
                          <a16:creationId xmlns:a16="http://schemas.microsoft.com/office/drawing/2014/main" id="{C6A7A5A2-0F3B-49E9-9DBD-AF57D55D02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85073" y="2309698"/>
                      <a:ext cx="9715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rgbClr val="92D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1" name="TextBox 310">
                      <a:extLst>
                        <a:ext uri="{FF2B5EF4-FFF2-40B4-BE49-F238E27FC236}">
                          <a16:creationId xmlns:a16="http://schemas.microsoft.com/office/drawing/2014/main" id="{C6A7A5A2-0F3B-49E9-9DBD-AF57D55D02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85073" y="2309698"/>
                      <a:ext cx="97151" cy="43088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A4D1CEC-1464-467D-BA6E-D3BF3D13EB35}"/>
                </a:ext>
              </a:extLst>
            </p:cNvPr>
            <p:cNvGrpSpPr/>
            <p:nvPr/>
          </p:nvGrpSpPr>
          <p:grpSpPr>
            <a:xfrm>
              <a:off x="9244012" y="1837651"/>
              <a:ext cx="2743201" cy="800100"/>
              <a:chOff x="7567612" y="1580357"/>
              <a:chExt cx="2743201" cy="8001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5F77819B-D61E-4C83-86B6-3229FA2794C5}"/>
                      </a:ext>
                    </a:extLst>
                  </p:cNvPr>
                  <p:cNvSpPr txBox="1"/>
                  <p:nvPr/>
                </p:nvSpPr>
                <p:spPr>
                  <a:xfrm>
                    <a:off x="7667624" y="1614925"/>
                    <a:ext cx="1133061" cy="6769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5F77819B-D61E-4C83-86B6-3229FA2794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7624" y="1614925"/>
                    <a:ext cx="1133061" cy="67691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D7C358A2-E920-441C-8C1B-21D2C8943C8A}"/>
                      </a:ext>
                    </a:extLst>
                  </p:cNvPr>
                  <p:cNvSpPr txBox="1"/>
                  <p:nvPr/>
                </p:nvSpPr>
                <p:spPr>
                  <a:xfrm>
                    <a:off x="9124949" y="1603031"/>
                    <a:ext cx="1133061" cy="7007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D7C358A2-E920-441C-8C1B-21D2C8943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4949" y="1603031"/>
                    <a:ext cx="1133061" cy="70070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9262FC2D-DAFC-4037-89D5-2117F5A52A21}"/>
                      </a:ext>
                    </a:extLst>
                  </p:cNvPr>
                  <p:cNvSpPr txBox="1"/>
                  <p:nvPr/>
                </p:nvSpPr>
                <p:spPr>
                  <a:xfrm>
                    <a:off x="8669818" y="1737940"/>
                    <a:ext cx="54375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92D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9262FC2D-DAFC-4037-89D5-2117F5A52A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9818" y="1737940"/>
                    <a:ext cx="543754" cy="43088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4F734BC0-1E81-4DC4-B4BE-69FE7ABC74A3}"/>
                  </a:ext>
                </a:extLst>
              </p:cNvPr>
              <p:cNvGrpSpPr/>
              <p:nvPr/>
            </p:nvGrpSpPr>
            <p:grpSpPr>
              <a:xfrm>
                <a:off x="7567612" y="1580357"/>
                <a:ext cx="104776" cy="800100"/>
                <a:chOff x="8248650" y="1676400"/>
                <a:chExt cx="104776" cy="2495550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FE34549-D702-4F9B-8C5D-6B940BE93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5772724D-3C11-43FA-8D5F-3DDEA62C1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07568B1-9803-4532-965F-F16AB1481F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DCB4EB7-D424-4A9C-8678-5C85B93399CA}"/>
                  </a:ext>
                </a:extLst>
              </p:cNvPr>
              <p:cNvGrpSpPr/>
              <p:nvPr/>
            </p:nvGrpSpPr>
            <p:grpSpPr>
              <a:xfrm flipH="1">
                <a:off x="10206037" y="1580357"/>
                <a:ext cx="104776" cy="800100"/>
                <a:chOff x="8248650" y="1676400"/>
                <a:chExt cx="104776" cy="2495550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4B0E050-DE10-42D2-935E-8C5A40C54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700" y="1676400"/>
                  <a:ext cx="0" cy="249555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13683D02-C194-40A7-AE3B-232C1372E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16859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FE74E64-240B-4F93-BE0E-74C5F8B406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48650" y="4162425"/>
                  <a:ext cx="104776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D7646EB-2ADA-47EE-BE1A-CF644898EA03}"/>
                    </a:ext>
                  </a:extLst>
                </p:cNvPr>
                <p:cNvSpPr txBox="1"/>
                <p:nvPr/>
              </p:nvSpPr>
              <p:spPr>
                <a:xfrm>
                  <a:off x="8902975" y="2022258"/>
                  <a:ext cx="2629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D7646EB-2ADA-47EE-BE1A-CF644898E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2975" y="2022258"/>
                  <a:ext cx="262975" cy="43088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A9DA81F4-3E7E-431A-87F2-27A62C2C38BF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54ACD46-4454-4BFA-9966-D776AC6FA310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D1F69B1-369F-4B56-9DE8-D85673054A3B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D1F69B1-369F-4B56-9DE8-D85673054A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CCB6FE9-F7C4-4851-9989-DCEDD490E879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CCB6FE9-F7C4-4851-9989-DCEDD490E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02566304-69E8-4B83-8C39-4AE6CF16BEFA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02566304-69E8-4B83-8C39-4AE6CF16B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A16747E-95C8-4871-89E6-CFF9754C68E4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E39BD5C-D93F-4A48-8ECF-220A9A8BDFAE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E39BD5C-D93F-4A48-8ECF-220A9A8BDF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26DCE00-61FE-45F3-9BA4-FE74D03D6CB0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26DCE00-61FE-45F3-9BA4-FE74D03D6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4AC4D08C-5AC0-457B-849B-7B268315364E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4AC4D08C-5AC0-457B-849B-7B2683153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670C472-41D4-42E0-95AC-1BB1BB3D9F5C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670C472-41D4-42E0-95AC-1BB1BB3D9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407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A20E8-C148-459E-B2C8-9318AFB0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3572388" cy="1163139"/>
              </a:xfrm>
              <a:prstGeom prst="rect">
                <a:avLst/>
              </a:prstGeom>
              <a:blipFill>
                <a:blip r:embed="rId2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/>
              <p:nvPr/>
            </p:nvSpPr>
            <p:spPr>
              <a:xfrm>
                <a:off x="6537049" y="4218093"/>
                <a:ext cx="1425851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049" y="4218093"/>
                <a:ext cx="1425851" cy="71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588C83-964A-4A81-B1D7-6FF0B00BE369}"/>
                  </a:ext>
                </a:extLst>
              </p:cNvPr>
              <p:cNvSpPr txBox="1"/>
              <p:nvPr/>
            </p:nvSpPr>
            <p:spPr>
              <a:xfrm>
                <a:off x="8610726" y="4314209"/>
                <a:ext cx="523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588C83-964A-4A81-B1D7-6FF0B00BE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726" y="4314209"/>
                <a:ext cx="5238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A09154-B8D1-42B6-9FEB-95C9559C809F}"/>
                  </a:ext>
                </a:extLst>
              </p:cNvPr>
              <p:cNvSpPr txBox="1"/>
              <p:nvPr/>
            </p:nvSpPr>
            <p:spPr>
              <a:xfrm>
                <a:off x="7988847" y="4351199"/>
                <a:ext cx="773241" cy="60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A09154-B8D1-42B6-9FEB-95C9559C8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47" y="4351199"/>
                <a:ext cx="773241" cy="60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618555-B31C-4868-9453-48C61248DC99}"/>
                  </a:ext>
                </a:extLst>
              </p:cNvPr>
              <p:cNvSpPr txBox="1"/>
              <p:nvPr/>
            </p:nvSpPr>
            <p:spPr>
              <a:xfrm>
                <a:off x="9032599" y="4199043"/>
                <a:ext cx="1063901" cy="719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618555-B31C-4868-9453-48C61248D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99" y="4199043"/>
                <a:ext cx="1063901" cy="719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70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/>
              <p:nvPr/>
            </p:nvSpPr>
            <p:spPr>
              <a:xfrm>
                <a:off x="6108424" y="1891011"/>
                <a:ext cx="3416576" cy="719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F58C27-8FE9-4DAB-9FD6-166BE5C2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424" y="1891011"/>
                <a:ext cx="3416576" cy="719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4C6668-9384-4AD2-9828-596070604DA2}"/>
                  </a:ext>
                </a:extLst>
              </p:cNvPr>
              <p:cNvSpPr txBox="1"/>
              <p:nvPr/>
            </p:nvSpPr>
            <p:spPr>
              <a:xfrm>
                <a:off x="6108424" y="3818043"/>
                <a:ext cx="4591050" cy="2874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4C6668-9384-4AD2-9828-596070604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424" y="3818043"/>
                <a:ext cx="4591050" cy="2874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335454-4814-4108-80E7-198B967B8D55}"/>
                  </a:ext>
                </a:extLst>
              </p:cNvPr>
              <p:cNvSpPr txBox="1"/>
              <p:nvPr/>
            </p:nvSpPr>
            <p:spPr>
              <a:xfrm>
                <a:off x="6108424" y="2845486"/>
                <a:ext cx="5067300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335454-4814-4108-80E7-198B967B8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424" y="2845486"/>
                <a:ext cx="5067300" cy="737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/>
              <p:nvPr/>
            </p:nvSpPr>
            <p:spPr>
              <a:xfrm>
                <a:off x="6070324" y="833111"/>
                <a:ext cx="3997601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33111"/>
                <a:ext cx="3997601" cy="8225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0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F7D96-03A0-4933-8361-AFBA623512FD}"/>
              </a:ext>
            </a:extLst>
          </p:cNvPr>
          <p:cNvGrpSpPr/>
          <p:nvPr/>
        </p:nvGrpSpPr>
        <p:grpSpPr>
          <a:xfrm>
            <a:off x="6070325" y="4133850"/>
            <a:ext cx="4048918" cy="1562100"/>
            <a:chOff x="6070325" y="2657475"/>
            <a:chExt cx="4048918" cy="1562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0073332-A586-40C9-ABE5-02ECB5B3771C}"/>
                    </a:ext>
                  </a:extLst>
                </p:cNvPr>
                <p:cNvSpPr txBox="1"/>
                <p:nvPr/>
              </p:nvSpPr>
              <p:spPr>
                <a:xfrm>
                  <a:off x="6070325" y="3038576"/>
                  <a:ext cx="1454426" cy="7998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0073332-A586-40C9-ABE5-02ECB5B37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5" y="3038576"/>
                  <a:ext cx="1454426" cy="7998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683E31-9C14-4E1C-B242-1854E55E3F32}"/>
                </a:ext>
              </a:extLst>
            </p:cNvPr>
            <p:cNvGrpSpPr/>
            <p:nvPr/>
          </p:nvGrpSpPr>
          <p:grpSpPr>
            <a:xfrm>
              <a:off x="7517329" y="2801331"/>
              <a:ext cx="2601914" cy="1274388"/>
              <a:chOff x="7517329" y="2055056"/>
              <a:chExt cx="2601914" cy="1274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C356D92-724B-4808-8F84-6335693D8D37}"/>
                      </a:ext>
                    </a:extLst>
                  </p:cNvPr>
                  <p:cNvSpPr txBox="1"/>
                  <p:nvPr/>
                </p:nvSpPr>
                <p:spPr>
                  <a:xfrm>
                    <a:off x="8650805" y="247680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C356D92-724B-4808-8F84-6335693D8D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0805" y="2476807"/>
                    <a:ext cx="389530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8E20BC0-6195-4936-840D-3E0CF6056A19}"/>
                      </a:ext>
                    </a:extLst>
                  </p:cNvPr>
                  <p:cNvSpPr txBox="1"/>
                  <p:nvPr/>
                </p:nvSpPr>
                <p:spPr>
                  <a:xfrm>
                    <a:off x="7517329" y="2055056"/>
                    <a:ext cx="1162051" cy="12743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8E20BC0-6195-4936-840D-3E0CF6056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7329" y="2055056"/>
                    <a:ext cx="1162051" cy="12743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3943C5C-E3CD-44DB-8C62-28C0B1D892E6}"/>
                      </a:ext>
                    </a:extLst>
                  </p:cNvPr>
                  <p:cNvSpPr txBox="1"/>
                  <p:nvPr/>
                </p:nvSpPr>
                <p:spPr>
                  <a:xfrm>
                    <a:off x="8957192" y="2055056"/>
                    <a:ext cx="1162051" cy="12743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3943C5C-E3CD-44DB-8C62-28C0B1D892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57192" y="2055056"/>
                    <a:ext cx="1162051" cy="127438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87FBD5-1A89-41EF-809C-F94AC6FF56DB}"/>
                </a:ext>
              </a:extLst>
            </p:cNvPr>
            <p:cNvGrpSpPr/>
            <p:nvPr/>
          </p:nvGrpSpPr>
          <p:grpSpPr>
            <a:xfrm>
              <a:off x="7524445" y="2657475"/>
              <a:ext cx="106018" cy="1562100"/>
              <a:chOff x="7246115" y="3865908"/>
              <a:chExt cx="106018" cy="275714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8BECC4F-BA02-43E7-B4D8-71D65DF095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FD9898-F4DF-48C2-8DEE-0607FD1458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611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2D6EC5-18FF-4D61-A557-7FB9824788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671B9BD-8437-4688-8B23-F9DD292E5C6D}"/>
                </a:ext>
              </a:extLst>
            </p:cNvPr>
            <p:cNvGrpSpPr/>
            <p:nvPr/>
          </p:nvGrpSpPr>
          <p:grpSpPr>
            <a:xfrm flipH="1">
              <a:off x="9988245" y="2657475"/>
              <a:ext cx="106018" cy="1562100"/>
              <a:chOff x="7252465" y="3865908"/>
              <a:chExt cx="106018" cy="2757142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13F6753-DDB5-4BF8-A129-4B853D425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4713657-1695-467E-B442-B4D5B75AF3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EF70C61-BF3D-4B22-AD1A-58F936D682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6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7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02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14122-979C-42E9-AF54-BA614CCC2690}"/>
                  </a:ext>
                </a:extLst>
              </p:cNvPr>
              <p:cNvSpPr txBox="1"/>
              <p:nvPr/>
            </p:nvSpPr>
            <p:spPr>
              <a:xfrm>
                <a:off x="8765899" y="4191560"/>
                <a:ext cx="2873651" cy="1303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14122-979C-42E9-AF54-BA614CCC2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899" y="4191560"/>
                <a:ext cx="2873651" cy="1303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/>
              <p:nvPr/>
            </p:nvSpPr>
            <p:spPr>
              <a:xfrm>
                <a:off x="3784325" y="4514951"/>
                <a:ext cx="145442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325" y="4514951"/>
                <a:ext cx="1454426" cy="799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356D92-724B-4808-8F84-6335693D8D37}"/>
                  </a:ext>
                </a:extLst>
              </p:cNvPr>
              <p:cNvSpPr txBox="1"/>
              <p:nvPr/>
            </p:nvSpPr>
            <p:spPr>
              <a:xfrm>
                <a:off x="8302984" y="4699457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356D92-724B-4808-8F84-6335693D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984" y="4699457"/>
                <a:ext cx="38953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887FBD5-1A89-41EF-809C-F94AC6FF56DB}"/>
              </a:ext>
            </a:extLst>
          </p:cNvPr>
          <p:cNvGrpSpPr/>
          <p:nvPr/>
        </p:nvGrpSpPr>
        <p:grpSpPr>
          <a:xfrm>
            <a:off x="5238445" y="4133850"/>
            <a:ext cx="106018" cy="1562100"/>
            <a:chOff x="7246115" y="3865908"/>
            <a:chExt cx="106018" cy="275714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BECC4F-BA02-43E7-B4D8-71D65DF0958C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FD9898-F4DF-48C2-8DEE-0607FD145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11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2D6EC5-18FF-4D61-A557-7FB982478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71B9BD-8437-4688-8B23-F9DD292E5C6D}"/>
              </a:ext>
            </a:extLst>
          </p:cNvPr>
          <p:cNvGrpSpPr/>
          <p:nvPr/>
        </p:nvGrpSpPr>
        <p:grpSpPr>
          <a:xfrm flipH="1">
            <a:off x="11645595" y="4133850"/>
            <a:ext cx="106018" cy="1562100"/>
            <a:chOff x="7252465" y="3865908"/>
            <a:chExt cx="106018" cy="275714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13F6753-DDB5-4BF8-A129-4B853D425646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13657-1695-467E-B442-B4D5B75AF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F70C61-BF3D-4B22-AD1A-58F936D68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5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6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0B0837-9AD1-4834-B8C8-4FE93B2D47AA}"/>
                  </a:ext>
                </a:extLst>
              </p:cNvPr>
              <p:cNvSpPr txBox="1"/>
              <p:nvPr/>
            </p:nvSpPr>
            <p:spPr>
              <a:xfrm>
                <a:off x="5355949" y="4191560"/>
                <a:ext cx="2873651" cy="1303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0B0837-9AD1-4834-B8C8-4FE93B2D4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49" y="4191560"/>
                <a:ext cx="2873651" cy="1303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0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14122-979C-42E9-AF54-BA614CCC2690}"/>
                  </a:ext>
                </a:extLst>
              </p:cNvPr>
              <p:cNvSpPr txBox="1"/>
              <p:nvPr/>
            </p:nvSpPr>
            <p:spPr>
              <a:xfrm>
                <a:off x="9785075" y="4191560"/>
                <a:ext cx="1835426" cy="1303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14122-979C-42E9-AF54-BA614CCC2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075" y="4191560"/>
                <a:ext cx="1835426" cy="1303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/>
              <p:nvPr/>
            </p:nvSpPr>
            <p:spPr>
              <a:xfrm>
                <a:off x="5870300" y="4514951"/>
                <a:ext cx="145442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300" y="4514951"/>
                <a:ext cx="1454426" cy="799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356D92-724B-4808-8F84-6335693D8D37}"/>
                  </a:ext>
                </a:extLst>
              </p:cNvPr>
              <p:cNvSpPr txBox="1"/>
              <p:nvPr/>
            </p:nvSpPr>
            <p:spPr>
              <a:xfrm>
                <a:off x="9322159" y="4699457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356D92-724B-4808-8F84-6335693D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159" y="4699457"/>
                <a:ext cx="38953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887FBD5-1A89-41EF-809C-F94AC6FF56DB}"/>
              </a:ext>
            </a:extLst>
          </p:cNvPr>
          <p:cNvGrpSpPr/>
          <p:nvPr/>
        </p:nvGrpSpPr>
        <p:grpSpPr>
          <a:xfrm>
            <a:off x="7324420" y="4133850"/>
            <a:ext cx="106018" cy="1562100"/>
            <a:chOff x="7246115" y="3865908"/>
            <a:chExt cx="106018" cy="275714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BECC4F-BA02-43E7-B4D8-71D65DF0958C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FD9898-F4DF-48C2-8DEE-0607FD145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11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2D6EC5-18FF-4D61-A557-7FB982478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71B9BD-8437-4688-8B23-F9DD292E5C6D}"/>
              </a:ext>
            </a:extLst>
          </p:cNvPr>
          <p:cNvGrpSpPr/>
          <p:nvPr/>
        </p:nvGrpSpPr>
        <p:grpSpPr>
          <a:xfrm flipH="1">
            <a:off x="11645595" y="4133850"/>
            <a:ext cx="106018" cy="1562100"/>
            <a:chOff x="7252465" y="3865908"/>
            <a:chExt cx="106018" cy="275714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13F6753-DDB5-4BF8-A129-4B853D425646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13657-1695-467E-B442-B4D5B75AF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F70C61-BF3D-4B22-AD1A-58F936D68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5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6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0B0837-9AD1-4834-B8C8-4FE93B2D47AA}"/>
                  </a:ext>
                </a:extLst>
              </p:cNvPr>
              <p:cNvSpPr txBox="1"/>
              <p:nvPr/>
            </p:nvSpPr>
            <p:spPr>
              <a:xfrm>
                <a:off x="7441925" y="4191560"/>
                <a:ext cx="1835426" cy="1303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0B0837-9AD1-4834-B8C8-4FE93B2D4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925" y="4191560"/>
                <a:ext cx="1835426" cy="1303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11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/>
              <p:nvPr/>
            </p:nvSpPr>
            <p:spPr>
              <a:xfrm>
                <a:off x="3641450" y="4514951"/>
                <a:ext cx="145442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450" y="4514951"/>
                <a:ext cx="1454426" cy="799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356D92-724B-4808-8F84-6335693D8D37}"/>
                  </a:ext>
                </a:extLst>
              </p:cNvPr>
              <p:cNvSpPr txBox="1"/>
              <p:nvPr/>
            </p:nvSpPr>
            <p:spPr>
              <a:xfrm>
                <a:off x="8230098" y="4699457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356D92-724B-4808-8F84-6335693D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098" y="4699457"/>
                <a:ext cx="38953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887FBD5-1A89-41EF-809C-F94AC6FF56DB}"/>
              </a:ext>
            </a:extLst>
          </p:cNvPr>
          <p:cNvGrpSpPr/>
          <p:nvPr/>
        </p:nvGrpSpPr>
        <p:grpSpPr>
          <a:xfrm>
            <a:off x="5095570" y="4133850"/>
            <a:ext cx="106018" cy="1562100"/>
            <a:chOff x="7246115" y="3865908"/>
            <a:chExt cx="106018" cy="275714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BECC4F-BA02-43E7-B4D8-71D65DF0958C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FD9898-F4DF-48C2-8DEE-0607FD145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11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2D6EC5-18FF-4D61-A557-7FB982478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71B9BD-8437-4688-8B23-F9DD292E5C6D}"/>
              </a:ext>
            </a:extLst>
          </p:cNvPr>
          <p:cNvGrpSpPr/>
          <p:nvPr/>
        </p:nvGrpSpPr>
        <p:grpSpPr>
          <a:xfrm flipH="1">
            <a:off x="11645595" y="4133850"/>
            <a:ext cx="106018" cy="1562100"/>
            <a:chOff x="7252465" y="3865908"/>
            <a:chExt cx="106018" cy="275714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13F6753-DDB5-4BF8-A129-4B853D425646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13657-1695-467E-B442-B4D5B75AF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F70C61-BF3D-4B22-AD1A-58F936D68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4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5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6142E7-001B-4A2E-80BB-3FCF1F689928}"/>
                  </a:ext>
                </a:extLst>
              </p:cNvPr>
              <p:cNvSpPr txBox="1"/>
              <p:nvPr/>
            </p:nvSpPr>
            <p:spPr>
              <a:xfrm>
                <a:off x="5279750" y="4324910"/>
                <a:ext cx="2806976" cy="1163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6142E7-001B-4A2E-80BB-3FCF1F689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50" y="4324910"/>
                <a:ext cx="2806976" cy="1163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872E69-E92C-44F0-8E71-C8C86F7E8AC7}"/>
                  </a:ext>
                </a:extLst>
              </p:cNvPr>
              <p:cNvSpPr txBox="1"/>
              <p:nvPr/>
            </p:nvSpPr>
            <p:spPr>
              <a:xfrm>
                <a:off x="8763000" y="4315385"/>
                <a:ext cx="2847976" cy="1163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872E69-E92C-44F0-8E71-C8C86F7E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4315385"/>
                <a:ext cx="2847976" cy="1163139"/>
              </a:xfrm>
              <a:prstGeom prst="rect">
                <a:avLst/>
              </a:prstGeom>
              <a:blipFill>
                <a:blip r:embed="rId7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76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/>
              <p:nvPr/>
            </p:nvSpPr>
            <p:spPr>
              <a:xfrm>
                <a:off x="6289400" y="4514951"/>
                <a:ext cx="145442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0" y="4514951"/>
                <a:ext cx="1454426" cy="799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3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4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07672087-2916-4BAC-8C2B-D1BE488A396C}"/>
              </a:ext>
            </a:extLst>
          </p:cNvPr>
          <p:cNvGrpSpPr/>
          <p:nvPr/>
        </p:nvGrpSpPr>
        <p:grpSpPr>
          <a:xfrm flipH="1">
            <a:off x="11640502" y="3540148"/>
            <a:ext cx="106018" cy="2757142"/>
            <a:chOff x="7252465" y="3865908"/>
            <a:chExt cx="106018" cy="2757142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EB15691-D0B9-41A3-AC8F-97BFDBA6373A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A233A14-387A-47C3-A00A-FCCD3AEE91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66167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58363FC-C2FA-42F0-9356-DD1174602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EEA17E8-3E91-40BE-8CF1-81B70A654CAC}"/>
                  </a:ext>
                </a:extLst>
              </p:cNvPr>
              <p:cNvSpPr txBox="1"/>
              <p:nvPr/>
            </p:nvSpPr>
            <p:spPr>
              <a:xfrm>
                <a:off x="9341830" y="3562910"/>
                <a:ext cx="849920" cy="1163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EEA17E8-3E91-40BE-8CF1-81B70A654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30" y="3562910"/>
                <a:ext cx="849920" cy="1163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400066-4ABB-4446-9A1E-046AAFC7E375}"/>
                  </a:ext>
                </a:extLst>
              </p:cNvPr>
              <p:cNvSpPr txBox="1"/>
              <p:nvPr/>
            </p:nvSpPr>
            <p:spPr>
              <a:xfrm>
                <a:off x="9341830" y="5096435"/>
                <a:ext cx="849920" cy="1163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400066-4ABB-4446-9A1E-046AAFC7E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30" y="5096435"/>
                <a:ext cx="849920" cy="1163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B28956F-7524-4EEC-9E4B-0D3589551D56}"/>
                  </a:ext>
                </a:extLst>
              </p:cNvPr>
              <p:cNvSpPr txBox="1"/>
              <p:nvPr/>
            </p:nvSpPr>
            <p:spPr>
              <a:xfrm>
                <a:off x="9669809" y="4694541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B28956F-7524-4EEC-9E4B-0D3589551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809" y="4694541"/>
                <a:ext cx="19396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ECB766C-E7DD-4776-BF80-14E92BFB9CBB}"/>
                  </a:ext>
                </a:extLst>
              </p:cNvPr>
              <p:cNvSpPr txBox="1"/>
              <p:nvPr/>
            </p:nvSpPr>
            <p:spPr>
              <a:xfrm>
                <a:off x="10720257" y="3562910"/>
                <a:ext cx="849920" cy="1163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ECB766C-E7DD-4776-BF80-14E92BFB9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257" y="3562910"/>
                <a:ext cx="849920" cy="1163139"/>
              </a:xfrm>
              <a:prstGeom prst="rect">
                <a:avLst/>
              </a:prstGeom>
              <a:blipFill>
                <a:blip r:embed="rId8"/>
                <a:stretch>
                  <a:fillRect l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E4A38B1-EFC9-4186-A29E-AB54EC9698CA}"/>
                  </a:ext>
                </a:extLst>
              </p:cNvPr>
              <p:cNvSpPr txBox="1"/>
              <p:nvPr/>
            </p:nvSpPr>
            <p:spPr>
              <a:xfrm>
                <a:off x="10720257" y="5096435"/>
                <a:ext cx="849920" cy="1163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E4A38B1-EFC9-4186-A29E-AB54EC96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257" y="5096435"/>
                <a:ext cx="849920" cy="1163139"/>
              </a:xfrm>
              <a:prstGeom prst="rect">
                <a:avLst/>
              </a:prstGeom>
              <a:blipFill>
                <a:blip r:embed="rId9"/>
                <a:stretch>
                  <a:fillRect l="-719" r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6E1436C-0861-4CC6-820E-D94B1F228A43}"/>
                  </a:ext>
                </a:extLst>
              </p:cNvPr>
              <p:cNvSpPr txBox="1"/>
              <p:nvPr/>
            </p:nvSpPr>
            <p:spPr>
              <a:xfrm>
                <a:off x="11048236" y="4694541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6E1436C-0861-4CC6-820E-D94B1F228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8236" y="4694541"/>
                <a:ext cx="19396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58BB1F-51FD-4186-88E3-F7D4934E3214}"/>
                  </a:ext>
                </a:extLst>
              </p:cNvPr>
              <p:cNvSpPr txBox="1"/>
              <p:nvPr/>
            </p:nvSpPr>
            <p:spPr>
              <a:xfrm>
                <a:off x="10261239" y="3862361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58BB1F-51FD-4186-88E3-F7D4934E3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239" y="3862361"/>
                <a:ext cx="389530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18163F-AAF6-438F-BB58-A13AE125D4E0}"/>
                  </a:ext>
                </a:extLst>
              </p:cNvPr>
              <p:cNvSpPr txBox="1"/>
              <p:nvPr/>
            </p:nvSpPr>
            <p:spPr>
              <a:xfrm>
                <a:off x="10304520" y="4694541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18163F-AAF6-438F-BB58-A13AE125D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520" y="4694541"/>
                <a:ext cx="30296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907988C-A44A-4A9F-A88C-742A2AEEBF75}"/>
                  </a:ext>
                </a:extLst>
              </p:cNvPr>
              <p:cNvSpPr txBox="1"/>
              <p:nvPr/>
            </p:nvSpPr>
            <p:spPr>
              <a:xfrm>
                <a:off x="10261239" y="5395886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907988C-A44A-4A9F-A88C-742A2AEEB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239" y="5395886"/>
                <a:ext cx="389530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F66DE18-9122-40EC-970F-9A7D85C56AF7}"/>
              </a:ext>
            </a:extLst>
          </p:cNvPr>
          <p:cNvGrpSpPr/>
          <p:nvPr/>
        </p:nvGrpSpPr>
        <p:grpSpPr>
          <a:xfrm>
            <a:off x="9132532" y="3540148"/>
            <a:ext cx="113021" cy="2757142"/>
            <a:chOff x="7247376" y="3865908"/>
            <a:chExt cx="113021" cy="275714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249CF53-A201-4278-B16D-7AF03F5BE5AE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D94AD9-EC7E-493A-B7EA-871BEC6B7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5640" y="3866167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BEFE62-DC7C-44BF-81DC-077ADAF7E3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23DCD3A-26EB-4576-8F47-09FD06AECA1A}"/>
              </a:ext>
            </a:extLst>
          </p:cNvPr>
          <p:cNvGrpSpPr/>
          <p:nvPr/>
        </p:nvGrpSpPr>
        <p:grpSpPr>
          <a:xfrm flipH="1">
            <a:off x="8840152" y="4572000"/>
            <a:ext cx="106018" cy="704850"/>
            <a:chOff x="7252465" y="3865908"/>
            <a:chExt cx="106018" cy="2757142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386E50F-9F20-4DEC-A456-1AA2EC4269AC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330DF66-7574-49C5-82BC-ABF972FDD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66167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1286B2-479B-43C8-8FF2-448984930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BD56933-AB17-4676-8D63-AD5DBAD09BB1}"/>
              </a:ext>
            </a:extLst>
          </p:cNvPr>
          <p:cNvGrpSpPr/>
          <p:nvPr/>
        </p:nvGrpSpPr>
        <p:grpSpPr>
          <a:xfrm>
            <a:off x="7751407" y="4572000"/>
            <a:ext cx="113021" cy="704850"/>
            <a:chOff x="7247376" y="3865908"/>
            <a:chExt cx="113021" cy="2757142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7CA4F4-7F41-4D03-9EDE-79ABCB978933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E049BD8-01D2-411B-88E8-605A6390B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5640" y="3866167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12B6D28-2721-437C-A354-247EA313E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857ACFD-A976-47BF-A2B9-2876F884854F}"/>
              </a:ext>
            </a:extLst>
          </p:cNvPr>
          <p:cNvGrpSpPr/>
          <p:nvPr/>
        </p:nvGrpSpPr>
        <p:grpSpPr>
          <a:xfrm>
            <a:off x="7798780" y="4708982"/>
            <a:ext cx="1107095" cy="430887"/>
            <a:chOff x="7322530" y="4673657"/>
            <a:chExt cx="1107095" cy="4308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3354026-EC14-44B6-AE8B-B10AF771C1F0}"/>
                </a:ext>
              </a:extLst>
            </p:cNvPr>
            <p:cNvSpPr txBox="1"/>
            <p:nvPr/>
          </p:nvSpPr>
          <p:spPr>
            <a:xfrm>
              <a:off x="7322530" y="4673657"/>
              <a:ext cx="41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72590B3-4CEC-443C-A17B-0BC07CFBBCEB}"/>
                    </a:ext>
                  </a:extLst>
                </p:cNvPr>
                <p:cNvSpPr txBox="1"/>
                <p:nvPr/>
              </p:nvSpPr>
              <p:spPr>
                <a:xfrm>
                  <a:off x="7681313" y="4673657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72590B3-4CEC-443C-A17B-0BC07CFBBC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313" y="4673657"/>
                  <a:ext cx="389530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B964A20-FF90-4BD6-B2DD-1B172649E075}"/>
                </a:ext>
              </a:extLst>
            </p:cNvPr>
            <p:cNvSpPr txBox="1"/>
            <p:nvPr/>
          </p:nvSpPr>
          <p:spPr>
            <a:xfrm>
              <a:off x="8017855" y="4673657"/>
              <a:ext cx="4117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62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/>
              <p:nvPr/>
            </p:nvSpPr>
            <p:spPr>
              <a:xfrm>
                <a:off x="6289400" y="4514951"/>
                <a:ext cx="145442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0" y="4514951"/>
                <a:ext cx="1454426" cy="799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3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4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6622793-D9DB-414C-B7F9-2A1D6FBA0781}"/>
              </a:ext>
            </a:extLst>
          </p:cNvPr>
          <p:cNvGrpSpPr/>
          <p:nvPr/>
        </p:nvGrpSpPr>
        <p:grpSpPr>
          <a:xfrm>
            <a:off x="9132532" y="3540148"/>
            <a:ext cx="2613988" cy="2757142"/>
            <a:chOff x="9132532" y="3540148"/>
            <a:chExt cx="2613988" cy="275714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7672087-2916-4BAC-8C2B-D1BE488A396C}"/>
                </a:ext>
              </a:extLst>
            </p:cNvPr>
            <p:cNvGrpSpPr/>
            <p:nvPr/>
          </p:nvGrpSpPr>
          <p:grpSpPr>
            <a:xfrm flipH="1">
              <a:off x="11640502" y="3540148"/>
              <a:ext cx="106018" cy="2757142"/>
              <a:chOff x="7252465" y="3865908"/>
              <a:chExt cx="106018" cy="2757142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EB15691-D0B9-41A3-AC8F-97BFDBA63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A233A14-387A-47C3-A00A-FCCD3AEE91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58363FC-C2FA-42F0-9356-DD1174602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EEA17E8-3E91-40BE-8CF1-81B70A654CAC}"/>
                    </a:ext>
                  </a:extLst>
                </p:cNvPr>
                <p:cNvSpPr txBox="1"/>
                <p:nvPr/>
              </p:nvSpPr>
              <p:spPr>
                <a:xfrm>
                  <a:off x="9341830" y="3562910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EEA17E8-3E91-40BE-8CF1-81B70A654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1830" y="3562910"/>
                  <a:ext cx="849920" cy="11631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D400066-4ABB-4446-9A1E-046AAFC7E375}"/>
                    </a:ext>
                  </a:extLst>
                </p:cNvPr>
                <p:cNvSpPr txBox="1"/>
                <p:nvPr/>
              </p:nvSpPr>
              <p:spPr>
                <a:xfrm>
                  <a:off x="9341830" y="5096435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D400066-4ABB-4446-9A1E-046AAFC7E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1830" y="5096435"/>
                  <a:ext cx="849920" cy="11631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B28956F-7524-4EEC-9E4B-0D3589551D56}"/>
                    </a:ext>
                  </a:extLst>
                </p:cNvPr>
                <p:cNvSpPr txBox="1"/>
                <p:nvPr/>
              </p:nvSpPr>
              <p:spPr>
                <a:xfrm>
                  <a:off x="9669809" y="4694541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B28956F-7524-4EEC-9E4B-0D3589551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809" y="4694541"/>
                  <a:ext cx="193963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ECB766C-E7DD-4776-BF80-14E92BFB9CBB}"/>
                    </a:ext>
                  </a:extLst>
                </p:cNvPr>
                <p:cNvSpPr txBox="1"/>
                <p:nvPr/>
              </p:nvSpPr>
              <p:spPr>
                <a:xfrm>
                  <a:off x="10720257" y="3562910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ECB766C-E7DD-4776-BF80-14E92BFB9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0257" y="3562910"/>
                  <a:ext cx="849920" cy="1163139"/>
                </a:xfrm>
                <a:prstGeom prst="rect">
                  <a:avLst/>
                </a:prstGeom>
                <a:blipFill>
                  <a:blip r:embed="rId8"/>
                  <a:stretch>
                    <a:fillRect l="-7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E4A38B1-EFC9-4186-A29E-AB54EC9698CA}"/>
                    </a:ext>
                  </a:extLst>
                </p:cNvPr>
                <p:cNvSpPr txBox="1"/>
                <p:nvPr/>
              </p:nvSpPr>
              <p:spPr>
                <a:xfrm>
                  <a:off x="10720257" y="5096435"/>
                  <a:ext cx="849920" cy="11631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E4A38B1-EFC9-4186-A29E-AB54EC969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0257" y="5096435"/>
                  <a:ext cx="849920" cy="1163139"/>
                </a:xfrm>
                <a:prstGeom prst="rect">
                  <a:avLst/>
                </a:prstGeom>
                <a:blipFill>
                  <a:blip r:embed="rId9"/>
                  <a:stretch>
                    <a:fillRect l="-719" r="-7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E1436C-0861-4CC6-820E-D94B1F228A43}"/>
                    </a:ext>
                  </a:extLst>
                </p:cNvPr>
                <p:cNvSpPr txBox="1"/>
                <p:nvPr/>
              </p:nvSpPr>
              <p:spPr>
                <a:xfrm>
                  <a:off x="11048236" y="4694541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E1436C-0861-4CC6-820E-D94B1F228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8236" y="4694541"/>
                  <a:ext cx="193963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558BB1F-51FD-4186-88E3-F7D4934E3214}"/>
                    </a:ext>
                  </a:extLst>
                </p:cNvPr>
                <p:cNvSpPr txBox="1"/>
                <p:nvPr/>
              </p:nvSpPr>
              <p:spPr>
                <a:xfrm>
                  <a:off x="10261239" y="3862361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558BB1F-51FD-4186-88E3-F7D4934E3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239" y="3862361"/>
                  <a:ext cx="389530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C18163F-AAF6-438F-BB58-A13AE125D4E0}"/>
                    </a:ext>
                  </a:extLst>
                </p:cNvPr>
                <p:cNvSpPr txBox="1"/>
                <p:nvPr/>
              </p:nvSpPr>
              <p:spPr>
                <a:xfrm>
                  <a:off x="10304520" y="4694541"/>
                  <a:ext cx="30296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C18163F-AAF6-438F-BB58-A13AE125D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4520" y="4694541"/>
                  <a:ext cx="302968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907988C-A44A-4A9F-A88C-742A2AEEBF75}"/>
                    </a:ext>
                  </a:extLst>
                </p:cNvPr>
                <p:cNvSpPr txBox="1"/>
                <p:nvPr/>
              </p:nvSpPr>
              <p:spPr>
                <a:xfrm>
                  <a:off x="10261239" y="5395886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907988C-A44A-4A9F-A88C-742A2AEEB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239" y="5395886"/>
                  <a:ext cx="389530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F66DE18-9122-40EC-970F-9A7D85C56AF7}"/>
                </a:ext>
              </a:extLst>
            </p:cNvPr>
            <p:cNvGrpSpPr/>
            <p:nvPr/>
          </p:nvGrpSpPr>
          <p:grpSpPr>
            <a:xfrm>
              <a:off x="9132532" y="3540148"/>
              <a:ext cx="113021" cy="2757142"/>
              <a:chOff x="7247376" y="3865908"/>
              <a:chExt cx="113021" cy="2757142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249CF53-A201-4278-B16D-7AF03F5BE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5D94AD9-EC7E-493A-B7EA-871BEC6B78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FBEFE62-DC7C-44BF-81DC-077ADAF7E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354026-EC14-44B6-AE8B-B10AF771C1F0}"/>
                  </a:ext>
                </a:extLst>
              </p:cNvPr>
              <p:cNvSpPr txBox="1"/>
              <p:nvPr/>
            </p:nvSpPr>
            <p:spPr>
              <a:xfrm>
                <a:off x="8132155" y="4708982"/>
                <a:ext cx="411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354026-EC14-44B6-AE8B-B10AF771C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55" y="4708982"/>
                <a:ext cx="411770" cy="430887"/>
              </a:xfrm>
              <a:prstGeom prst="rect">
                <a:avLst/>
              </a:prstGeom>
              <a:blipFill>
                <a:blip r:embed="rId14"/>
                <a:stretch>
                  <a:fillRect l="-51471" r="-30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6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/>
              <p:nvPr/>
            </p:nvSpPr>
            <p:spPr>
              <a:xfrm>
                <a:off x="6289400" y="4514951"/>
                <a:ext cx="145442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0" y="4514951"/>
                <a:ext cx="1454426" cy="799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/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6F7AE1-157D-4F85-A09B-A3F5DE72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57810"/>
                <a:ext cx="4359399" cy="1322093"/>
              </a:xfrm>
              <a:prstGeom prst="rect">
                <a:avLst/>
              </a:prstGeom>
              <a:blipFill>
                <a:blip r:embed="rId3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/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2F727E-4C15-49C4-8A38-A99FBBC0D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38645"/>
                <a:ext cx="3572388" cy="1163139"/>
              </a:xfrm>
              <a:prstGeom prst="rect">
                <a:avLst/>
              </a:prstGeom>
              <a:blipFill>
                <a:blip r:embed="rId4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354026-EC14-44B6-AE8B-B10AF771C1F0}"/>
                  </a:ext>
                </a:extLst>
              </p:cNvPr>
              <p:cNvSpPr txBox="1"/>
              <p:nvPr/>
            </p:nvSpPr>
            <p:spPr>
              <a:xfrm>
                <a:off x="8132155" y="4708982"/>
                <a:ext cx="411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354026-EC14-44B6-AE8B-B10AF771C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55" y="4708982"/>
                <a:ext cx="411770" cy="430887"/>
              </a:xfrm>
              <a:prstGeom prst="rect">
                <a:avLst/>
              </a:prstGeom>
              <a:blipFill>
                <a:blip r:embed="rId5"/>
                <a:stretch>
                  <a:fillRect l="-51471" r="-30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21FD56-ECFA-4C9C-B61C-97C3004B80C1}"/>
                  </a:ext>
                </a:extLst>
              </p:cNvPr>
              <p:cNvSpPr txBox="1"/>
              <p:nvPr/>
            </p:nvSpPr>
            <p:spPr>
              <a:xfrm>
                <a:off x="8634539" y="4503843"/>
                <a:ext cx="1038225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21FD56-ECFA-4C9C-B61C-97C3004B8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539" y="4503843"/>
                <a:ext cx="1038225" cy="715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1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A42DFC01-4CF4-49BC-A4C9-62C51FBCC1D2}"/>
              </a:ext>
            </a:extLst>
          </p:cNvPr>
          <p:cNvSpPr txBox="1"/>
          <p:nvPr/>
        </p:nvSpPr>
        <p:spPr>
          <a:xfrm>
            <a:off x="6070324" y="828"/>
            <a:ext cx="255037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/>
              <p:nvPr/>
            </p:nvSpPr>
            <p:spPr>
              <a:xfrm>
                <a:off x="6070324" y="1632195"/>
                <a:ext cx="3588026" cy="79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73332-A586-40C9-ABE5-02ECB5B37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632195"/>
                <a:ext cx="3588026" cy="799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262C1-EA43-4406-8467-1284F9947447}"/>
                  </a:ext>
                </a:extLst>
              </p:cNvPr>
              <p:cNvSpPr txBox="1"/>
              <p:nvPr/>
            </p:nvSpPr>
            <p:spPr>
              <a:xfrm>
                <a:off x="6070324" y="2408645"/>
                <a:ext cx="3416576" cy="719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262C1-EA43-4406-8467-1284F9947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408645"/>
                <a:ext cx="3416576" cy="719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C74AB3-283F-4226-B6A4-E9F5049E2BA9}"/>
                  </a:ext>
                </a:extLst>
              </p:cNvPr>
              <p:cNvSpPr txBox="1"/>
              <p:nvPr/>
            </p:nvSpPr>
            <p:spPr>
              <a:xfrm>
                <a:off x="6070324" y="3818043"/>
                <a:ext cx="4591050" cy="2874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5B5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FF5B5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8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C74AB3-283F-4226-B6A4-E9F5049E2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818043"/>
                <a:ext cx="4591050" cy="2874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8A88B3-5B7D-4C5A-9505-717A53DAA348}"/>
                  </a:ext>
                </a:extLst>
              </p:cNvPr>
              <p:cNvSpPr txBox="1"/>
              <p:nvPr/>
            </p:nvSpPr>
            <p:spPr>
              <a:xfrm>
                <a:off x="6070324" y="3104304"/>
                <a:ext cx="5067300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8A88B3-5B7D-4C5A-9505-717A53DAA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104304"/>
                <a:ext cx="5067300" cy="737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18A601-3BC1-402E-9928-DE21D97B5059}"/>
                  </a:ext>
                </a:extLst>
              </p:cNvPr>
              <p:cNvSpPr txBox="1"/>
              <p:nvPr/>
            </p:nvSpPr>
            <p:spPr>
              <a:xfrm>
                <a:off x="6070324" y="833111"/>
                <a:ext cx="3997601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18A601-3BC1-402E-9928-DE21D97B5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833111"/>
                <a:ext cx="3997601" cy="8225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7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0CE28FD3-F0B3-4E73-AAA0-89260E22A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9" t="44444" r="49766" b="40139"/>
          <a:stretch/>
        </p:blipFill>
        <p:spPr>
          <a:xfrm>
            <a:off x="3762374" y="3048000"/>
            <a:ext cx="2362201" cy="1057275"/>
          </a:xfrm>
          <a:prstGeom prst="rect">
            <a:avLst/>
          </a:prstGeom>
        </p:spPr>
      </p:pic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9148F413-7D5C-415F-B451-E0B54FF0C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19861" r="61406" b="68472"/>
          <a:stretch/>
        </p:blipFill>
        <p:spPr>
          <a:xfrm>
            <a:off x="3733800" y="1362075"/>
            <a:ext cx="971550" cy="800100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14C68ABD-97CF-4D27-8209-27D3B95C5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4D1CEC-1464-467D-BA6E-D3BF3D13EB35}"/>
              </a:ext>
            </a:extLst>
          </p:cNvPr>
          <p:cNvGrpSpPr/>
          <p:nvPr/>
        </p:nvGrpSpPr>
        <p:grpSpPr>
          <a:xfrm>
            <a:off x="9116356" y="2328702"/>
            <a:ext cx="2743201" cy="800100"/>
            <a:chOff x="7567612" y="1580357"/>
            <a:chExt cx="2743201" cy="800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F77819B-D61E-4C83-86B6-3229FA2794C5}"/>
                    </a:ext>
                  </a:extLst>
                </p:cNvPr>
                <p:cNvSpPr txBox="1"/>
                <p:nvPr/>
              </p:nvSpPr>
              <p:spPr>
                <a:xfrm>
                  <a:off x="7667624" y="1614925"/>
                  <a:ext cx="1133061" cy="676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F77819B-D61E-4C83-86B6-3229FA279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7624" y="1614925"/>
                  <a:ext cx="1133061" cy="6769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7C358A2-E920-441C-8C1B-21D2C8943C8A}"/>
                    </a:ext>
                  </a:extLst>
                </p:cNvPr>
                <p:cNvSpPr txBox="1"/>
                <p:nvPr/>
              </p:nvSpPr>
              <p:spPr>
                <a:xfrm>
                  <a:off x="9124949" y="1603031"/>
                  <a:ext cx="1133061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7C358A2-E920-441C-8C1B-21D2C894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4949" y="1603031"/>
                  <a:ext cx="1133061" cy="7007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262FC2D-DAFC-4037-89D5-2117F5A52A21}"/>
                    </a:ext>
                  </a:extLst>
                </p:cNvPr>
                <p:cNvSpPr txBox="1"/>
                <p:nvPr/>
              </p:nvSpPr>
              <p:spPr>
                <a:xfrm>
                  <a:off x="8669818" y="1737940"/>
                  <a:ext cx="54375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262FC2D-DAFC-4037-89D5-2117F5A52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9818" y="1737940"/>
                  <a:ext cx="543754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F734BC0-1E81-4DC4-B4BE-69FE7ABC74A3}"/>
                </a:ext>
              </a:extLst>
            </p:cNvPr>
            <p:cNvGrpSpPr/>
            <p:nvPr/>
          </p:nvGrpSpPr>
          <p:grpSpPr>
            <a:xfrm>
              <a:off x="7567612" y="1580357"/>
              <a:ext cx="104776" cy="800100"/>
              <a:chOff x="8248650" y="1676400"/>
              <a:chExt cx="104776" cy="249555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FE34549-D702-4F9B-8C5D-6B940BE93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772724D-3C11-43FA-8D5F-3DDEA62C1F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07568B1-9803-4532-965F-F16AB1481F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DCB4EB7-D424-4A9C-8678-5C85B93399CA}"/>
                </a:ext>
              </a:extLst>
            </p:cNvPr>
            <p:cNvGrpSpPr/>
            <p:nvPr/>
          </p:nvGrpSpPr>
          <p:grpSpPr>
            <a:xfrm flipH="1">
              <a:off x="10206037" y="1580357"/>
              <a:ext cx="104776" cy="800100"/>
              <a:chOff x="8248650" y="1676400"/>
              <a:chExt cx="104776" cy="249555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4B0E050-DE10-42D2-935E-8C5A40C54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3683D02-C194-40A7-AE3B-232C1372E2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FE74E64-240B-4F93-BE0E-74C5F8B406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D7646EB-2ADA-47EE-BE1A-CF644898EA03}"/>
                  </a:ext>
                </a:extLst>
              </p:cNvPr>
              <p:cNvSpPr txBox="1"/>
              <p:nvPr/>
            </p:nvSpPr>
            <p:spPr>
              <a:xfrm>
                <a:off x="8775319" y="2513309"/>
                <a:ext cx="2629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D7646EB-2ADA-47EE-BE1A-CF644898E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319" y="2513309"/>
                <a:ext cx="2629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960F25C-DDFA-4F92-B0CB-820EAD67C0B1}"/>
              </a:ext>
            </a:extLst>
          </p:cNvPr>
          <p:cNvGrpSpPr/>
          <p:nvPr/>
        </p:nvGrpSpPr>
        <p:grpSpPr>
          <a:xfrm>
            <a:off x="4238832" y="1529268"/>
            <a:ext cx="1666875" cy="2333057"/>
            <a:chOff x="4686301" y="1447121"/>
            <a:chExt cx="1666875" cy="2333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C2026CD-37F7-45F6-8314-DE5A9134EDB8}"/>
                    </a:ext>
                  </a:extLst>
                </p:cNvPr>
                <p:cNvSpPr txBox="1"/>
                <p:nvPr/>
              </p:nvSpPr>
              <p:spPr>
                <a:xfrm>
                  <a:off x="4695826" y="1447121"/>
                  <a:ext cx="164782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C2026CD-37F7-45F6-8314-DE5A9134ED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826" y="1447121"/>
                  <a:ext cx="1647824" cy="700705"/>
                </a:xfrm>
                <a:prstGeom prst="rect">
                  <a:avLst/>
                </a:prstGeom>
                <a:blipFill>
                  <a:blip r:embed="rId7"/>
                  <a:stretch>
                    <a:fillRect r="-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DDA0D9A-30B5-40BE-8EE3-332191C83FCB}"/>
                    </a:ext>
                  </a:extLst>
                </p:cNvPr>
                <p:cNvSpPr txBox="1"/>
                <p:nvPr/>
              </p:nvSpPr>
              <p:spPr>
                <a:xfrm>
                  <a:off x="4686301" y="3103261"/>
                  <a:ext cx="1666875" cy="676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DDA0D9A-30B5-40BE-8EE3-332191C83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6301" y="3103261"/>
                  <a:ext cx="1666875" cy="676917"/>
                </a:xfrm>
                <a:prstGeom prst="rect">
                  <a:avLst/>
                </a:prstGeom>
                <a:blipFill>
                  <a:blip r:embed="rId8"/>
                  <a:stretch>
                    <a:fillRect r="-3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D184840-41EF-4A10-9761-7DF156C72C33}"/>
                    </a:ext>
                  </a:extLst>
                </p:cNvPr>
                <p:cNvSpPr txBox="1"/>
                <p:nvPr/>
              </p:nvSpPr>
              <p:spPr>
                <a:xfrm>
                  <a:off x="5471163" y="2415454"/>
                  <a:ext cx="97151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D184840-41EF-4A10-9761-7DF156C72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163" y="2415454"/>
                  <a:ext cx="97151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9EED99F-C878-4CD2-8FC8-43C3ADDE8176}"/>
                    </a:ext>
                  </a:extLst>
                </p:cNvPr>
                <p:cNvSpPr txBox="1"/>
                <p:nvPr/>
              </p:nvSpPr>
              <p:spPr>
                <a:xfrm>
                  <a:off x="5388251" y="2071551"/>
                  <a:ext cx="2629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9EED99F-C878-4CD2-8FC8-43C3ADDE81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251" y="2071551"/>
                  <a:ext cx="262975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A34B9B8-9A91-4841-BBF7-B5B6F8DAB345}"/>
                    </a:ext>
                  </a:extLst>
                </p:cNvPr>
                <p:cNvSpPr txBox="1"/>
                <p:nvPr/>
              </p:nvSpPr>
              <p:spPr>
                <a:xfrm>
                  <a:off x="5388251" y="2759357"/>
                  <a:ext cx="2629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A34B9B8-9A91-4841-BBF7-B5B6F8DAB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251" y="2759357"/>
                  <a:ext cx="262975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58AF9FB0-484D-4649-89B3-02D72FE19E2E}"/>
              </a:ext>
            </a:extLst>
          </p:cNvPr>
          <p:cNvGrpSpPr/>
          <p:nvPr/>
        </p:nvGrpSpPr>
        <p:grpSpPr>
          <a:xfrm flipH="1">
            <a:off x="8592481" y="1485900"/>
            <a:ext cx="104776" cy="2476500"/>
            <a:chOff x="8248650" y="1676400"/>
            <a:chExt cx="104776" cy="2495550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2C81BE5-7407-43B9-8C0E-FF51728FA6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B4A00480-586C-499A-A3C8-D459858519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DE9B88B-8BFB-47DB-8A75-3FB8A991B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A7C96A-2383-4663-882C-8143C541BFBD}"/>
              </a:ext>
            </a:extLst>
          </p:cNvPr>
          <p:cNvGrpSpPr/>
          <p:nvPr/>
        </p:nvGrpSpPr>
        <p:grpSpPr>
          <a:xfrm>
            <a:off x="6686757" y="1523321"/>
            <a:ext cx="1666875" cy="2344951"/>
            <a:chOff x="6753226" y="1447121"/>
            <a:chExt cx="1666875" cy="2344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86FFD741-556D-4104-89E4-7D11C909625A}"/>
                    </a:ext>
                  </a:extLst>
                </p:cNvPr>
                <p:cNvSpPr txBox="1"/>
                <p:nvPr/>
              </p:nvSpPr>
              <p:spPr>
                <a:xfrm>
                  <a:off x="6762751" y="1447121"/>
                  <a:ext cx="164782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86FFD741-556D-4104-89E4-7D11C9096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751" y="1447121"/>
                  <a:ext cx="1647824" cy="70070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FA6735F0-1E9B-4175-A7DE-16C8564594A8}"/>
                    </a:ext>
                  </a:extLst>
                </p:cNvPr>
                <p:cNvSpPr txBox="1"/>
                <p:nvPr/>
              </p:nvSpPr>
              <p:spPr>
                <a:xfrm>
                  <a:off x="6753226" y="3091367"/>
                  <a:ext cx="1666875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FA6735F0-1E9B-4175-A7DE-16C8564594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226" y="3091367"/>
                  <a:ext cx="1666875" cy="700705"/>
                </a:xfrm>
                <a:prstGeom prst="rect">
                  <a:avLst/>
                </a:prstGeom>
                <a:blipFill>
                  <a:blip r:embed="rId13"/>
                  <a:stretch>
                    <a:fillRect r="-7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C6A7A5A2-0F3B-49E9-9DBD-AF57D55D02DF}"/>
                    </a:ext>
                  </a:extLst>
                </p:cNvPr>
                <p:cNvSpPr txBox="1"/>
                <p:nvPr/>
              </p:nvSpPr>
              <p:spPr>
                <a:xfrm>
                  <a:off x="7538088" y="2403560"/>
                  <a:ext cx="97151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C6A7A5A2-0F3B-49E9-9DBD-AF57D55D0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088" y="2403560"/>
                  <a:ext cx="97151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2D5835-9C49-4ED2-877C-B476C6B8C39C}"/>
                    </a:ext>
                  </a:extLst>
                </p:cNvPr>
                <p:cNvSpPr txBox="1"/>
                <p:nvPr/>
              </p:nvSpPr>
              <p:spPr>
                <a:xfrm>
                  <a:off x="7455176" y="2059657"/>
                  <a:ext cx="2629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2D5835-9C49-4ED2-877C-B476C6B8C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5176" y="2059657"/>
                  <a:ext cx="262975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9864A1C-91B3-4F00-95B0-4B8F30AFCD69}"/>
                    </a:ext>
                  </a:extLst>
                </p:cNvPr>
                <p:cNvSpPr txBox="1"/>
                <p:nvPr/>
              </p:nvSpPr>
              <p:spPr>
                <a:xfrm>
                  <a:off x="7455176" y="2747463"/>
                  <a:ext cx="2629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9864A1C-91B3-4F00-95B0-4B8F30AFC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5176" y="2747463"/>
                  <a:ext cx="262975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E58588-D949-4F3D-B034-907CD6A84789}"/>
                  </a:ext>
                </a:extLst>
              </p:cNvPr>
              <p:cNvSpPr txBox="1"/>
              <p:nvPr/>
            </p:nvSpPr>
            <p:spPr>
              <a:xfrm>
                <a:off x="332443" y="2438765"/>
                <a:ext cx="3549926" cy="513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E58588-D949-4F3D-B034-907CD6A84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43" y="2438765"/>
                <a:ext cx="3549926" cy="513667"/>
              </a:xfrm>
              <a:prstGeom prst="rect">
                <a:avLst/>
              </a:prstGeom>
              <a:blipFill>
                <a:blip r:embed="rId17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4450CB0-9D6A-4957-8E3C-E3903F5947C2}"/>
                  </a:ext>
                </a:extLst>
              </p:cNvPr>
              <p:cNvSpPr txBox="1"/>
              <p:nvPr/>
            </p:nvSpPr>
            <p:spPr>
              <a:xfrm>
                <a:off x="3295544" y="251330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4450CB0-9D6A-4957-8E3C-E3903F59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44" y="2513309"/>
                <a:ext cx="733425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2C730441-D433-493F-957A-EAD2AFE37075}"/>
              </a:ext>
            </a:extLst>
          </p:cNvPr>
          <p:cNvGrpSpPr/>
          <p:nvPr/>
        </p:nvGrpSpPr>
        <p:grpSpPr>
          <a:xfrm>
            <a:off x="3915706" y="1485900"/>
            <a:ext cx="104776" cy="2476500"/>
            <a:chOff x="8248650" y="1676400"/>
            <a:chExt cx="104776" cy="2495550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0D0C5B4-C985-44AE-8B0C-212733EE48A2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6E1984E-0FF8-4294-8668-B90C4D117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975BD23-671E-411E-A3D5-6629A87E4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7E8E123-A8E9-4A52-968A-F2091FF3BF7D}"/>
                  </a:ext>
                </a:extLst>
              </p:cNvPr>
              <p:cNvSpPr txBox="1"/>
              <p:nvPr/>
            </p:nvSpPr>
            <p:spPr>
              <a:xfrm>
                <a:off x="6152476" y="2508707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7E8E123-A8E9-4A52-968A-F2091FF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476" y="2508707"/>
                <a:ext cx="287513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1849D7C9-0D0D-47FA-8C3F-847028E123BC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31E7CD3-1B17-4301-B70A-A53C5DA5D600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E9105721-2002-4D0F-9F56-376CC02D6B14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E9105721-2002-4D0F-9F56-376CC02D6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967A01-C279-492D-AA4C-FBF270ADE1D7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967A01-C279-492D-AA4C-FBF270ADE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79FA4B8-8660-4B70-8232-892E9896E650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79FA4B8-8660-4B70-8232-892E9896E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16D3968-8412-4172-9842-F29238D2C3E5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D515E9D-0BBB-45D5-AF61-281A3FDB7FE2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D515E9D-0BBB-45D5-AF61-281A3FDB7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F259BDAD-D830-4478-BF4B-7F74F2FA20FB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F259BDAD-D830-4478-BF4B-7F74F2FA2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6D0E343-0DA3-4AC1-A68F-09B41CE29556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6D0E343-0DA3-4AC1-A68F-09B41CE29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8DE2AAF-226F-46E2-A800-F77A02A92D9B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8DE2AAF-226F-46E2-A800-F77A02A92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558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260F68-F962-47FC-AD79-4DDFAEFACE34}"/>
                  </a:ext>
                </a:extLst>
              </p:cNvPr>
              <p:cNvSpPr txBox="1"/>
              <p:nvPr/>
            </p:nvSpPr>
            <p:spPr>
              <a:xfrm>
                <a:off x="6070324" y="3991535"/>
                <a:ext cx="1339726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260F68-F962-47FC-AD79-4DDFAEFAC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991535"/>
                <a:ext cx="1339726" cy="1182055"/>
              </a:xfrm>
              <a:prstGeom prst="rect">
                <a:avLst/>
              </a:prstGeom>
              <a:blipFill>
                <a:blip r:embed="rId2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1E1EF2-9AE6-4AE4-A1FB-1A77EE24A631}"/>
                  </a:ext>
                </a:extLst>
              </p:cNvPr>
              <p:cNvSpPr txBox="1"/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1E1EF2-9AE6-4AE4-A1FB-1A77EE24A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1740328"/>
                <a:ext cx="4210050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28585C-B01B-46BF-B48E-2C52606EFAC1}"/>
                  </a:ext>
                </a:extLst>
              </p:cNvPr>
              <p:cNvSpPr txBox="1"/>
              <p:nvPr/>
            </p:nvSpPr>
            <p:spPr>
              <a:xfrm>
                <a:off x="6070324" y="2556731"/>
                <a:ext cx="3559452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28585C-B01B-46BF-B48E-2C52606EF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556731"/>
                <a:ext cx="3559452" cy="12268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512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/>
              <p:nvPr/>
            </p:nvSpPr>
            <p:spPr>
              <a:xfrm>
                <a:off x="6070323" y="2623406"/>
                <a:ext cx="4740552" cy="1176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623406"/>
                <a:ext cx="4740552" cy="1176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DFB55D-EDFF-4C0F-AEC9-532BFFD74ED4}"/>
                  </a:ext>
                </a:extLst>
              </p:cNvPr>
              <p:cNvSpPr txBox="1"/>
              <p:nvPr/>
            </p:nvSpPr>
            <p:spPr>
              <a:xfrm>
                <a:off x="6070324" y="3991535"/>
                <a:ext cx="1339726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DFB55D-EDFF-4C0F-AEC9-532BFFD7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991535"/>
                <a:ext cx="1339726" cy="1182055"/>
              </a:xfrm>
              <a:prstGeom prst="rect">
                <a:avLst/>
              </a:prstGeom>
              <a:blipFill>
                <a:blip r:embed="rId5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5948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841D031-9B7E-4AE0-975E-BA38FF5E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/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DFB55D-EDFF-4C0F-AEC9-532BFFD74ED4}"/>
                  </a:ext>
                </a:extLst>
              </p:cNvPr>
              <p:cNvSpPr txBox="1"/>
              <p:nvPr/>
            </p:nvSpPr>
            <p:spPr>
              <a:xfrm>
                <a:off x="6070324" y="3991535"/>
                <a:ext cx="1339726" cy="1182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DFB55D-EDFF-4C0F-AEC9-532BFFD7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3991535"/>
                <a:ext cx="1339726" cy="1182055"/>
              </a:xfrm>
              <a:prstGeom prst="rect">
                <a:avLst/>
              </a:prstGeom>
              <a:blipFill>
                <a:blip r:embed="rId6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E7B011-A668-4F41-AAE8-D324EAB89D52}"/>
                  </a:ext>
                </a:extLst>
              </p:cNvPr>
              <p:cNvSpPr txBox="1"/>
              <p:nvPr/>
            </p:nvSpPr>
            <p:spPr>
              <a:xfrm>
                <a:off x="2419160" y="5399370"/>
                <a:ext cx="7353680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E7B011-A668-4F41-AAE8-D324EAB8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160" y="5399370"/>
                <a:ext cx="7353680" cy="91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577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841D031-9B7E-4AE0-975E-BA38FF5E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/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E7B011-A668-4F41-AAE8-D324EAB89D52}"/>
                  </a:ext>
                </a:extLst>
              </p:cNvPr>
              <p:cNvSpPr txBox="1"/>
              <p:nvPr/>
            </p:nvSpPr>
            <p:spPr>
              <a:xfrm>
                <a:off x="437977" y="4380195"/>
                <a:ext cx="7254935" cy="1777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E7B011-A668-4F41-AAE8-D324EAB8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7" y="4380195"/>
                <a:ext cx="7254935" cy="17777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702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841D031-9B7E-4AE0-975E-BA38FF5E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/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E7B011-A668-4F41-AAE8-D324EAB89D52}"/>
                  </a:ext>
                </a:extLst>
              </p:cNvPr>
              <p:cNvSpPr txBox="1"/>
              <p:nvPr/>
            </p:nvSpPr>
            <p:spPr>
              <a:xfrm>
                <a:off x="809452" y="4532595"/>
                <a:ext cx="8307211" cy="1786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E7B011-A668-4F41-AAE8-D324EAB8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52" y="4532595"/>
                <a:ext cx="8307211" cy="17861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653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841D031-9B7E-4AE0-975E-BA38FF5E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/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4C2552-DEBC-42C8-A00B-3B5DE9B50D99}"/>
                  </a:ext>
                </a:extLst>
              </p:cNvPr>
              <p:cNvSpPr txBox="1"/>
              <p:nvPr/>
            </p:nvSpPr>
            <p:spPr>
              <a:xfrm>
                <a:off x="-178905" y="4004625"/>
                <a:ext cx="12538817" cy="2276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4C2552-DEBC-42C8-A00B-3B5DE9B5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8905" y="4004625"/>
                <a:ext cx="12538817" cy="22769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2739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841D031-9B7E-4AE0-975E-BA38FF5E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/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8F35B0-B80F-431F-9331-42D93B6D1737}"/>
                  </a:ext>
                </a:extLst>
              </p:cNvPr>
              <p:cNvSpPr txBox="1"/>
              <p:nvPr/>
            </p:nvSpPr>
            <p:spPr>
              <a:xfrm>
                <a:off x="1401417" y="5326530"/>
                <a:ext cx="8005268" cy="1387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8F35B0-B80F-431F-9331-42D93B6D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17" y="5326530"/>
                <a:ext cx="8005268" cy="1387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24A4C-9934-4113-A188-E10BCFF26E43}"/>
                  </a:ext>
                </a:extLst>
              </p:cNvPr>
              <p:cNvSpPr txBox="1"/>
              <p:nvPr/>
            </p:nvSpPr>
            <p:spPr>
              <a:xfrm>
                <a:off x="812523" y="3643667"/>
                <a:ext cx="6223883" cy="1879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24A4C-9934-4113-A188-E10BCFF26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23" y="3643667"/>
                <a:ext cx="6223883" cy="18792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2329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841D031-9B7E-4AE0-975E-BA38FF5E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10" r="52812" b="-1"/>
          <a:stretch/>
        </p:blipFill>
        <p:spPr>
          <a:xfrm>
            <a:off x="0" y="3676650"/>
            <a:ext cx="5753100" cy="3181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/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8F35B0-B80F-431F-9331-42D93B6D1737}"/>
                  </a:ext>
                </a:extLst>
              </p:cNvPr>
              <p:cNvSpPr txBox="1"/>
              <p:nvPr/>
            </p:nvSpPr>
            <p:spPr>
              <a:xfrm>
                <a:off x="1401417" y="5326530"/>
                <a:ext cx="8015271" cy="1387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8F35B0-B80F-431F-9331-42D93B6D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17" y="5326530"/>
                <a:ext cx="8015271" cy="1387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24A4C-9934-4113-A188-E10BCFF26E43}"/>
                  </a:ext>
                </a:extLst>
              </p:cNvPr>
              <p:cNvSpPr txBox="1"/>
              <p:nvPr/>
            </p:nvSpPr>
            <p:spPr>
              <a:xfrm>
                <a:off x="-231086" y="3534337"/>
                <a:ext cx="12819728" cy="19493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  <m:e>
                                          <m:f>
                                            <m:f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rgbClr val="00B0F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FF5B5B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r>
                                                    <a:rPr lang="en-US" sz="280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80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nor/>
                                                        </m:rPr>
                                                        <a:rPr lang="en-US" sz="280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ℓ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nor/>
                                                        </m:rPr>
                                                        <a:rPr lang="en-US" sz="280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ℓ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den>
                                          </m:f>
                                          <m:f>
                                            <m:f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FF5B5B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nor/>
                                                        </m:rPr>
                                                        <a:rPr lang="en-US" sz="280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ℓ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rgbClr val="00B0F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FF5B5B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nor/>
                                                        </m:rPr>
                                                        <a:rPr lang="en-US" sz="280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ℓ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den>
                                          </m:f>
                                        </m:e>
                                      </m:nary>
                                    </m:e>
                                  </m:d>
                                </m:e>
                              </m:nary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24A4C-9934-4113-A188-E10BCFF26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1086" y="3534337"/>
                <a:ext cx="12819728" cy="19493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5742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841D031-9B7E-4AE0-975E-BA38FF5E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/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4643E4-DE57-4F28-BCF7-A2DF82638D70}"/>
                  </a:ext>
                </a:extLst>
              </p:cNvPr>
              <p:cNvSpPr txBox="1"/>
              <p:nvPr/>
            </p:nvSpPr>
            <p:spPr>
              <a:xfrm>
                <a:off x="5596774" y="3791924"/>
                <a:ext cx="5615255" cy="1609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4643E4-DE57-4F28-BCF7-A2DF82638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74" y="3791924"/>
                <a:ext cx="5615255" cy="16094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4835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/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942-E42A-4A70-8720-14A92A71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17079-8969-419C-A1E5-0AAA2302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24DA6-B1E3-4D5A-B9BE-471A29406C60}"/>
                  </a:ext>
                </a:extLst>
              </p:cNvPr>
              <p:cNvSpPr txBox="1"/>
              <p:nvPr/>
            </p:nvSpPr>
            <p:spPr>
              <a:xfrm>
                <a:off x="4164097" y="4020524"/>
                <a:ext cx="8027903" cy="1609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  <m:e>
                                          <m:f>
                                            <m:fPr>
                                              <m:ctrlPr>
                                                <a:rPr lang="en-US" sz="28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8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rgbClr val="00B0F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FF5B5B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nor/>
                                                        </m:rPr>
                                                        <a:rPr lang="en-US" sz="280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ℓ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US" sz="28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nor/>
                                                        </m:rPr>
                                                        <a:rPr lang="en-US" sz="280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ℓ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den>
                                          </m:f>
                                          <m:f>
                                            <m:fPr>
                                              <m:ctrlPr>
                                                <a:rPr lang="en-US" sz="28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8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FF5B5B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nor/>
                                                        </m:rPr>
                                                        <a:rPr lang="en-US" sz="280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ℓ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US" sz="28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rgbClr val="00B0F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rgbClr val="FF5B5B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nor/>
                                                        </m:rPr>
                                                        <a:rPr lang="en-US" sz="280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ℓ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den>
                                          </m:f>
                                        </m:e>
                                      </m:nary>
                                    </m:e>
                                  </m:d>
                                </m:e>
                              </m:nary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8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24DA6-B1E3-4D5A-B9BE-471A29406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097" y="4020524"/>
                <a:ext cx="8027903" cy="1609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35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ackground pattern&#10;&#10;Description automatically generated">
            <a:extLst>
              <a:ext uri="{FF2B5EF4-FFF2-40B4-BE49-F238E27FC236}">
                <a16:creationId xmlns:a16="http://schemas.microsoft.com/office/drawing/2014/main" id="{CE790285-D4F7-4F6E-A648-E789E5196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9" t="44444" r="49766" b="40139"/>
          <a:stretch/>
        </p:blipFill>
        <p:spPr>
          <a:xfrm>
            <a:off x="3762374" y="3048000"/>
            <a:ext cx="2362201" cy="1057275"/>
          </a:xfrm>
          <a:prstGeom prst="rect">
            <a:avLst/>
          </a:prstGeom>
        </p:spPr>
      </p:pic>
      <p:pic>
        <p:nvPicPr>
          <p:cNvPr id="61" name="Picture 60" descr="Background pattern&#10;&#10;Description automatically generated">
            <a:extLst>
              <a:ext uri="{FF2B5EF4-FFF2-40B4-BE49-F238E27FC236}">
                <a16:creationId xmlns:a16="http://schemas.microsoft.com/office/drawing/2014/main" id="{721D3583-9095-4A73-BB3C-571FC5F4E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19861" r="61406" b="68472"/>
          <a:stretch/>
        </p:blipFill>
        <p:spPr>
          <a:xfrm>
            <a:off x="3733800" y="1362075"/>
            <a:ext cx="971550" cy="800100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14C68ABD-97CF-4D27-8209-27D3B95C5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4D1CEC-1464-467D-BA6E-D3BF3D13EB35}"/>
              </a:ext>
            </a:extLst>
          </p:cNvPr>
          <p:cNvGrpSpPr/>
          <p:nvPr/>
        </p:nvGrpSpPr>
        <p:grpSpPr>
          <a:xfrm>
            <a:off x="9116356" y="2328702"/>
            <a:ext cx="2743201" cy="800100"/>
            <a:chOff x="7567612" y="1580357"/>
            <a:chExt cx="2743201" cy="800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F77819B-D61E-4C83-86B6-3229FA2794C5}"/>
                    </a:ext>
                  </a:extLst>
                </p:cNvPr>
                <p:cNvSpPr txBox="1"/>
                <p:nvPr/>
              </p:nvSpPr>
              <p:spPr>
                <a:xfrm>
                  <a:off x="7667624" y="1614925"/>
                  <a:ext cx="1133061" cy="676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F77819B-D61E-4C83-86B6-3229FA279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7624" y="1614925"/>
                  <a:ext cx="1133061" cy="6769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7C358A2-E920-441C-8C1B-21D2C8943C8A}"/>
                    </a:ext>
                  </a:extLst>
                </p:cNvPr>
                <p:cNvSpPr txBox="1"/>
                <p:nvPr/>
              </p:nvSpPr>
              <p:spPr>
                <a:xfrm>
                  <a:off x="9124949" y="1603031"/>
                  <a:ext cx="1133061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7C358A2-E920-441C-8C1B-21D2C894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4949" y="1603031"/>
                  <a:ext cx="1133061" cy="7007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262FC2D-DAFC-4037-89D5-2117F5A52A21}"/>
                    </a:ext>
                  </a:extLst>
                </p:cNvPr>
                <p:cNvSpPr txBox="1"/>
                <p:nvPr/>
              </p:nvSpPr>
              <p:spPr>
                <a:xfrm>
                  <a:off x="8669818" y="1737940"/>
                  <a:ext cx="54375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262FC2D-DAFC-4037-89D5-2117F5A52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9818" y="1737940"/>
                  <a:ext cx="543754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F734BC0-1E81-4DC4-B4BE-69FE7ABC74A3}"/>
                </a:ext>
              </a:extLst>
            </p:cNvPr>
            <p:cNvGrpSpPr/>
            <p:nvPr/>
          </p:nvGrpSpPr>
          <p:grpSpPr>
            <a:xfrm>
              <a:off x="7567612" y="1580357"/>
              <a:ext cx="104776" cy="800100"/>
              <a:chOff x="8248650" y="1676400"/>
              <a:chExt cx="104776" cy="249555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FE34549-D702-4F9B-8C5D-6B940BE93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772724D-3C11-43FA-8D5F-3DDEA62C1F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07568B1-9803-4532-965F-F16AB1481F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DCB4EB7-D424-4A9C-8678-5C85B93399CA}"/>
                </a:ext>
              </a:extLst>
            </p:cNvPr>
            <p:cNvGrpSpPr/>
            <p:nvPr/>
          </p:nvGrpSpPr>
          <p:grpSpPr>
            <a:xfrm flipH="1">
              <a:off x="10206037" y="1580357"/>
              <a:ext cx="104776" cy="800100"/>
              <a:chOff x="8248650" y="1676400"/>
              <a:chExt cx="104776" cy="249555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4B0E050-DE10-42D2-935E-8C5A40C54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1676400"/>
                <a:ext cx="0" cy="249555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3683D02-C194-40A7-AE3B-232C1372E2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16859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FE74E64-240B-4F93-BE0E-74C5F8B406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8650" y="4162425"/>
                <a:ext cx="10477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D7646EB-2ADA-47EE-BE1A-CF644898EA03}"/>
                  </a:ext>
                </a:extLst>
              </p:cNvPr>
              <p:cNvSpPr txBox="1"/>
              <p:nvPr/>
            </p:nvSpPr>
            <p:spPr>
              <a:xfrm>
                <a:off x="8775319" y="2513309"/>
                <a:ext cx="2629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D7646EB-2ADA-47EE-BE1A-CF644898E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319" y="2513309"/>
                <a:ext cx="2629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0" name="Group 309">
            <a:extLst>
              <a:ext uri="{FF2B5EF4-FFF2-40B4-BE49-F238E27FC236}">
                <a16:creationId xmlns:a16="http://schemas.microsoft.com/office/drawing/2014/main" id="{58AF9FB0-484D-4649-89B3-02D72FE19E2E}"/>
              </a:ext>
            </a:extLst>
          </p:cNvPr>
          <p:cNvGrpSpPr/>
          <p:nvPr/>
        </p:nvGrpSpPr>
        <p:grpSpPr>
          <a:xfrm flipH="1">
            <a:off x="8592481" y="1485900"/>
            <a:ext cx="104776" cy="2476500"/>
            <a:chOff x="8248650" y="1676400"/>
            <a:chExt cx="104776" cy="2495550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2C81BE5-7407-43B9-8C0E-FF51728FA6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B4A00480-586C-499A-A3C8-D459858519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DE9B88B-8BFB-47DB-8A75-3FB8A991B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00FC29D-D440-4D71-AB4F-34838CA9B0DA}"/>
                  </a:ext>
                </a:extLst>
              </p:cNvPr>
              <p:cNvSpPr txBox="1"/>
              <p:nvPr/>
            </p:nvSpPr>
            <p:spPr>
              <a:xfrm>
                <a:off x="6152476" y="2508707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00FC29D-D440-4D71-AB4F-34838CA9B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476" y="2508707"/>
                <a:ext cx="28751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686239-BE1E-420E-88C3-F6EBA8FE2ADA}"/>
                  </a:ext>
                </a:extLst>
              </p:cNvPr>
              <p:cNvSpPr txBox="1"/>
              <p:nvPr/>
            </p:nvSpPr>
            <p:spPr>
              <a:xfrm>
                <a:off x="4010439" y="2135848"/>
                <a:ext cx="2123661" cy="1176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686239-BE1E-420E-88C3-F6EBA8FE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439" y="2135848"/>
                <a:ext cx="2123661" cy="1176604"/>
              </a:xfrm>
              <a:prstGeom prst="rect">
                <a:avLst/>
              </a:prstGeom>
              <a:blipFill>
                <a:blip r:embed="rId8"/>
                <a:stretch>
                  <a:fillRect r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7D5745-D6C9-4982-88AD-4DE0B79E5A0B}"/>
                  </a:ext>
                </a:extLst>
              </p:cNvPr>
              <p:cNvSpPr txBox="1"/>
              <p:nvPr/>
            </p:nvSpPr>
            <p:spPr>
              <a:xfrm>
                <a:off x="6458364" y="2135848"/>
                <a:ext cx="2123661" cy="1176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7D5745-D6C9-4982-88AD-4DE0B79E5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364" y="2135848"/>
                <a:ext cx="2123661" cy="1176604"/>
              </a:xfrm>
              <a:prstGeom prst="rect">
                <a:avLst/>
              </a:prstGeom>
              <a:blipFill>
                <a:blip r:embed="rId9"/>
                <a:stretch>
                  <a:fillRect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7C3001-4A33-4310-BB11-E5187669E394}"/>
                  </a:ext>
                </a:extLst>
              </p:cNvPr>
              <p:cNvSpPr txBox="1"/>
              <p:nvPr/>
            </p:nvSpPr>
            <p:spPr>
              <a:xfrm>
                <a:off x="332443" y="2438765"/>
                <a:ext cx="3172757" cy="513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7C3001-4A33-4310-BB11-E5187669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43" y="2438765"/>
                <a:ext cx="3172757" cy="513667"/>
              </a:xfrm>
              <a:prstGeom prst="rect">
                <a:avLst/>
              </a:prstGeom>
              <a:blipFill>
                <a:blip r:embed="rId10"/>
                <a:stretch>
                  <a:fillRect l="-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AEC6D66-5652-420E-BDA2-9E7951D0814A}"/>
                  </a:ext>
                </a:extLst>
              </p:cNvPr>
              <p:cNvSpPr txBox="1"/>
              <p:nvPr/>
            </p:nvSpPr>
            <p:spPr>
              <a:xfrm>
                <a:off x="3295544" y="251330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AEC6D66-5652-420E-BDA2-9E7951D0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44" y="2513309"/>
                <a:ext cx="73342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470B3AB9-DD0F-4CE2-8AB5-AB94D35B2146}"/>
              </a:ext>
            </a:extLst>
          </p:cNvPr>
          <p:cNvGrpSpPr/>
          <p:nvPr/>
        </p:nvGrpSpPr>
        <p:grpSpPr>
          <a:xfrm>
            <a:off x="3915706" y="1485900"/>
            <a:ext cx="104776" cy="2476500"/>
            <a:chOff x="8248650" y="1676400"/>
            <a:chExt cx="104776" cy="249555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7FF009-6B19-4969-BD39-B19339D19F6F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2E06119-2B1D-4A92-A4C3-74F04420F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33E2A2F-B9F6-47A8-BB8E-1F689FEC7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35EFEB9-CAAE-4A16-8A12-ED4B1C4F98FC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E6B16EA-030E-4B66-BF78-5D1462098967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A40120-F8C9-4B83-9035-2B75159168A7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A40120-F8C9-4B83-9035-2B75159168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0F51F90-78BC-4CA9-BB05-C47C72186D3C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0F51F90-78BC-4CA9-BB05-C47C72186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641E2EA-4568-4007-8038-D428FCD0B113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641E2EA-4568-4007-8038-D428FCD0B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22FABD0-6B2D-4749-9C5E-ECD4AC247593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6DF7F43-E901-4229-A0CC-8808C83321A4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6DF7F43-E901-4229-A0CC-8808C833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F676B53-20A7-4066-A2EE-39D3BF241A8D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F676B53-20A7-4066-A2EE-39D3BF241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DAD03F9-CB6A-4301-8E4D-73CEADCD7940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DAD03F9-CB6A-4301-8E4D-73CEADCD7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E4FBBCB-83A2-4C8B-B546-D87DB6CBCFE9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E4FBBCB-83A2-4C8B-B546-D87DB6CBC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539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25557-A986-4BE4-8164-D9D255CB7DEE}"/>
                  </a:ext>
                </a:extLst>
              </p:cNvPr>
              <p:cNvSpPr txBox="1"/>
              <p:nvPr/>
            </p:nvSpPr>
            <p:spPr>
              <a:xfrm>
                <a:off x="4687972" y="3925274"/>
                <a:ext cx="6873035" cy="1609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25557-A986-4BE4-8164-D9D255CB7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72" y="3925274"/>
                <a:ext cx="6873035" cy="16094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B91912-C153-4403-B23B-6AA2927D3D95}"/>
                  </a:ext>
                </a:extLst>
              </p:cNvPr>
              <p:cNvSpPr txBox="1"/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B91912-C153-4403-B23B-6AA2927D3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681BE8-3AE1-4303-BA9C-F938CCC34E09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681BE8-3AE1-4303-BA9C-F938CCC34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773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25557-A986-4BE4-8164-D9D255CB7DEE}"/>
                  </a:ext>
                </a:extLst>
              </p:cNvPr>
              <p:cNvSpPr txBox="1"/>
              <p:nvPr/>
            </p:nvSpPr>
            <p:spPr>
              <a:xfrm>
                <a:off x="4687972" y="3925274"/>
                <a:ext cx="6873035" cy="1609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25557-A986-4BE4-8164-D9D255CB7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72" y="3925274"/>
                <a:ext cx="6873035" cy="16094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B8AB92-297C-461D-A15A-7FFF9225C1B4}"/>
                  </a:ext>
                </a:extLst>
              </p:cNvPr>
              <p:cNvSpPr txBox="1"/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B8AB92-297C-461D-A15A-7FFF9225C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4C20-0F01-498F-B83B-EBB6C2475D07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4C20-0F01-498F-B83B-EBB6C247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0513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25557-A986-4BE4-8164-D9D255CB7DEE}"/>
                  </a:ext>
                </a:extLst>
              </p:cNvPr>
              <p:cNvSpPr txBox="1"/>
              <p:nvPr/>
            </p:nvSpPr>
            <p:spPr>
              <a:xfrm>
                <a:off x="4316497" y="3896285"/>
                <a:ext cx="8130816" cy="1609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FF5B5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5B5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25557-A986-4BE4-8164-D9D255CB7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97" y="3896285"/>
                <a:ext cx="8130816" cy="16094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36B69-7847-4D9E-83EA-469F19C6A64E}"/>
                  </a:ext>
                </a:extLst>
              </p:cNvPr>
              <p:cNvSpPr txBox="1"/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36B69-7847-4D9E-83EA-469F19C6A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2813906"/>
                <a:ext cx="4740552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245FA2-8E1A-4DFA-9FDA-446C5CE83FE2}"/>
                  </a:ext>
                </a:extLst>
              </p:cNvPr>
              <p:cNvSpPr txBox="1"/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245FA2-8E1A-4DFA-9FDA-446C5CE83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3" y="1740328"/>
                <a:ext cx="4912001" cy="77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633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25557-A986-4BE4-8164-D9D255CB7DEE}"/>
                  </a:ext>
                </a:extLst>
              </p:cNvPr>
              <p:cNvSpPr txBox="1"/>
              <p:nvPr/>
            </p:nvSpPr>
            <p:spPr>
              <a:xfrm>
                <a:off x="5986271" y="3111095"/>
                <a:ext cx="4877297" cy="1466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25557-A986-4BE4-8164-D9D255CB7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3111095"/>
                <a:ext cx="4877297" cy="1466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FF1C91-0360-4A59-9A67-0505E77B0C99}"/>
                  </a:ext>
                </a:extLst>
              </p:cNvPr>
              <p:cNvSpPr txBox="1"/>
              <p:nvPr/>
            </p:nvSpPr>
            <p:spPr>
              <a:xfrm>
                <a:off x="6156462" y="1955000"/>
                <a:ext cx="4111901" cy="1176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FF1C91-0360-4A59-9A67-0505E77B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462" y="1955000"/>
                <a:ext cx="4111901" cy="1176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32A515-6D61-48E5-9E1D-42E017B718DB}"/>
                  </a:ext>
                </a:extLst>
              </p:cNvPr>
              <p:cNvSpPr txBox="1"/>
              <p:nvPr/>
            </p:nvSpPr>
            <p:spPr>
              <a:xfrm>
                <a:off x="5857062" y="4873317"/>
                <a:ext cx="5634812" cy="1466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32A515-6D61-48E5-9E1D-42E017B7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62" y="4873317"/>
                <a:ext cx="5634812" cy="1466363"/>
              </a:xfrm>
              <a:prstGeom prst="rect">
                <a:avLst/>
              </a:prstGeom>
              <a:blipFill>
                <a:blip r:embed="rId6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8366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25557-A986-4BE4-8164-D9D255CB7DEE}"/>
                  </a:ext>
                </a:extLst>
              </p:cNvPr>
              <p:cNvSpPr txBox="1"/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25557-A986-4BE4-8164-D9D255CB7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37408B-B53D-47A9-B0AB-13F571BEC3F5}"/>
                  </a:ext>
                </a:extLst>
              </p:cNvPr>
              <p:cNvSpPr txBox="1"/>
              <p:nvPr/>
            </p:nvSpPr>
            <p:spPr>
              <a:xfrm>
                <a:off x="5857062" y="4873317"/>
                <a:ext cx="5634812" cy="1466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37408B-B53D-47A9-B0AB-13F571BEC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62" y="4873317"/>
                <a:ext cx="5634812" cy="1466363"/>
              </a:xfrm>
              <a:prstGeom prst="rect">
                <a:avLst/>
              </a:prstGeom>
              <a:blipFill>
                <a:blip r:embed="rId4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FF1C91-0360-4A59-9A67-0505E77B0C99}"/>
                  </a:ext>
                </a:extLst>
              </p:cNvPr>
              <p:cNvSpPr txBox="1"/>
              <p:nvPr/>
            </p:nvSpPr>
            <p:spPr>
              <a:xfrm>
                <a:off x="6156462" y="1955000"/>
                <a:ext cx="4111901" cy="1176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FF1C91-0360-4A59-9A67-0505E77B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462" y="1955000"/>
                <a:ext cx="4111901" cy="1176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1379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E9E5B-5A61-4AFB-9121-334209661B34}"/>
                  </a:ext>
                </a:extLst>
              </p:cNvPr>
              <p:cNvSpPr txBox="1"/>
              <p:nvPr/>
            </p:nvSpPr>
            <p:spPr>
              <a:xfrm>
                <a:off x="6070324" y="2111803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E9E5B-5A61-4AFB-9121-334209661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111803"/>
                <a:ext cx="4210050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08736B-D1B0-4A87-A757-31F3FBF214C8}"/>
                  </a:ext>
                </a:extLst>
              </p:cNvPr>
              <p:cNvSpPr txBox="1"/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08736B-D1B0-4A87-A757-31F3FBF21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7C3B9-D4DE-4A28-8041-96425965E6BD}"/>
                  </a:ext>
                </a:extLst>
              </p:cNvPr>
              <p:cNvSpPr txBox="1"/>
              <p:nvPr/>
            </p:nvSpPr>
            <p:spPr>
              <a:xfrm>
                <a:off x="5857062" y="4873317"/>
                <a:ext cx="5634812" cy="1466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7C3B9-D4DE-4A28-8041-96425965E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62" y="4873317"/>
                <a:ext cx="5634812" cy="1466363"/>
              </a:xfrm>
              <a:prstGeom prst="rect">
                <a:avLst/>
              </a:prstGeom>
              <a:blipFill>
                <a:blip r:embed="rId6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362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37408B-B53D-47A9-B0AB-13F571BEC3F5}"/>
                  </a:ext>
                </a:extLst>
              </p:cNvPr>
              <p:cNvSpPr txBox="1"/>
              <p:nvPr/>
            </p:nvSpPr>
            <p:spPr>
              <a:xfrm>
                <a:off x="5857062" y="4882842"/>
                <a:ext cx="6029215" cy="14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37408B-B53D-47A9-B0AB-13F571BEC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62" y="4882842"/>
                <a:ext cx="6029215" cy="1450590"/>
              </a:xfrm>
              <a:prstGeom prst="rect">
                <a:avLst/>
              </a:prstGeom>
              <a:blipFill>
                <a:blip r:embed="rId3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E9E5B-5A61-4AFB-9121-334209661B34}"/>
                  </a:ext>
                </a:extLst>
              </p:cNvPr>
              <p:cNvSpPr txBox="1"/>
              <p:nvPr/>
            </p:nvSpPr>
            <p:spPr>
              <a:xfrm>
                <a:off x="6070324" y="2111803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E9E5B-5A61-4AFB-9121-334209661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111803"/>
                <a:ext cx="4210050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9668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E9E5B-5A61-4AFB-9121-334209661B34}"/>
                  </a:ext>
                </a:extLst>
              </p:cNvPr>
              <p:cNvSpPr txBox="1"/>
              <p:nvPr/>
            </p:nvSpPr>
            <p:spPr>
              <a:xfrm>
                <a:off x="6070324" y="2111803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E9E5B-5A61-4AFB-9121-334209661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111803"/>
                <a:ext cx="4210050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D5431A-A112-4767-BCF2-42B29C7A6F6D}"/>
                  </a:ext>
                </a:extLst>
              </p:cNvPr>
              <p:cNvSpPr txBox="1"/>
              <p:nvPr/>
            </p:nvSpPr>
            <p:spPr>
              <a:xfrm>
                <a:off x="5857062" y="4882842"/>
                <a:ext cx="6029215" cy="14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D5431A-A112-4767-BCF2-42B29C7A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62" y="4882842"/>
                <a:ext cx="6029215" cy="1450590"/>
              </a:xfrm>
              <a:prstGeom prst="rect">
                <a:avLst/>
              </a:prstGeom>
              <a:blipFill>
                <a:blip r:embed="rId6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0905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37408B-B53D-47A9-B0AB-13F571BEC3F5}"/>
                  </a:ext>
                </a:extLst>
              </p:cNvPr>
              <p:cNvSpPr txBox="1"/>
              <p:nvPr/>
            </p:nvSpPr>
            <p:spPr>
              <a:xfrm>
                <a:off x="5857062" y="4882842"/>
                <a:ext cx="6925486" cy="14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37408B-B53D-47A9-B0AB-13F571BEC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62" y="4882842"/>
                <a:ext cx="6925486" cy="1450590"/>
              </a:xfrm>
              <a:prstGeom prst="rect">
                <a:avLst/>
              </a:prstGeom>
              <a:blipFill>
                <a:blip r:embed="rId3"/>
                <a:stretch>
                  <a:fillRect l="-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E9E5B-5A61-4AFB-9121-334209661B34}"/>
                  </a:ext>
                </a:extLst>
              </p:cNvPr>
              <p:cNvSpPr txBox="1"/>
              <p:nvPr/>
            </p:nvSpPr>
            <p:spPr>
              <a:xfrm>
                <a:off x="6070324" y="2111803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E9E5B-5A61-4AFB-9121-334209661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111803"/>
                <a:ext cx="4210050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6402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37408B-B53D-47A9-B0AB-13F571BEC3F5}"/>
                  </a:ext>
                </a:extLst>
              </p:cNvPr>
              <p:cNvSpPr txBox="1"/>
              <p:nvPr/>
            </p:nvSpPr>
            <p:spPr>
              <a:xfrm>
                <a:off x="5857062" y="4882842"/>
                <a:ext cx="6010748" cy="14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37408B-B53D-47A9-B0AB-13F571BEC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62" y="4882842"/>
                <a:ext cx="6010748" cy="1450590"/>
              </a:xfrm>
              <a:prstGeom prst="rect">
                <a:avLst/>
              </a:prstGeom>
              <a:blipFill>
                <a:blip r:embed="rId3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E9E5B-5A61-4AFB-9121-334209661B34}"/>
                  </a:ext>
                </a:extLst>
              </p:cNvPr>
              <p:cNvSpPr txBox="1"/>
              <p:nvPr/>
            </p:nvSpPr>
            <p:spPr>
              <a:xfrm>
                <a:off x="6070324" y="2111803"/>
                <a:ext cx="4210050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E9E5B-5A61-4AFB-9121-334209661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2111803"/>
                <a:ext cx="4210050" cy="77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6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ackground pattern&#10;&#10;Description automatically generated">
            <a:extLst>
              <a:ext uri="{FF2B5EF4-FFF2-40B4-BE49-F238E27FC236}">
                <a16:creationId xmlns:a16="http://schemas.microsoft.com/office/drawing/2014/main" id="{CE790285-D4F7-4F6E-A648-E789E5196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9" t="44444" r="49766" b="40139"/>
          <a:stretch/>
        </p:blipFill>
        <p:spPr>
          <a:xfrm>
            <a:off x="3762374" y="3048000"/>
            <a:ext cx="2362201" cy="1057275"/>
          </a:xfrm>
          <a:prstGeom prst="rect">
            <a:avLst/>
          </a:prstGeom>
        </p:spPr>
      </p:pic>
      <p:pic>
        <p:nvPicPr>
          <p:cNvPr id="61" name="Picture 60" descr="Background pattern&#10;&#10;Description automatically generated">
            <a:extLst>
              <a:ext uri="{FF2B5EF4-FFF2-40B4-BE49-F238E27FC236}">
                <a16:creationId xmlns:a16="http://schemas.microsoft.com/office/drawing/2014/main" id="{721D3583-9095-4A73-BB3C-571FC5F4E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19861" r="61406" b="68472"/>
          <a:stretch/>
        </p:blipFill>
        <p:spPr>
          <a:xfrm>
            <a:off x="3733800" y="1362075"/>
            <a:ext cx="971550" cy="800100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14C68ABD-97CF-4D27-8209-27D3B95C5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62343" b="51389"/>
          <a:stretch/>
        </p:blipFill>
        <p:spPr>
          <a:xfrm>
            <a:off x="0" y="2165630"/>
            <a:ext cx="4591050" cy="1085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00FC29D-D440-4D71-AB4F-34838CA9B0DA}"/>
                  </a:ext>
                </a:extLst>
              </p:cNvPr>
              <p:cNvSpPr txBox="1"/>
              <p:nvPr/>
            </p:nvSpPr>
            <p:spPr>
              <a:xfrm>
                <a:off x="7762200" y="2508707"/>
                <a:ext cx="2875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00FC29D-D440-4D71-AB4F-34838CA9B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200" y="2508707"/>
                <a:ext cx="28751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686239-BE1E-420E-88C3-F6EBA8FE2ADA}"/>
                  </a:ext>
                </a:extLst>
              </p:cNvPr>
              <p:cNvSpPr txBox="1"/>
              <p:nvPr/>
            </p:nvSpPr>
            <p:spPr>
              <a:xfrm>
                <a:off x="4010438" y="2135848"/>
                <a:ext cx="363813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686239-BE1E-420E-88C3-F6EBA8FE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438" y="2135848"/>
                <a:ext cx="3638137" cy="1176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7D5745-D6C9-4982-88AD-4DE0B79E5A0B}"/>
                  </a:ext>
                </a:extLst>
              </p:cNvPr>
              <p:cNvSpPr txBox="1"/>
              <p:nvPr/>
            </p:nvSpPr>
            <p:spPr>
              <a:xfrm>
                <a:off x="8163339" y="2135848"/>
                <a:ext cx="3657186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7D5745-D6C9-4982-88AD-4DE0B79E5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339" y="2135848"/>
                <a:ext cx="3657186" cy="1176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7C3001-4A33-4310-BB11-E5187669E394}"/>
                  </a:ext>
                </a:extLst>
              </p:cNvPr>
              <p:cNvSpPr txBox="1"/>
              <p:nvPr/>
            </p:nvSpPr>
            <p:spPr>
              <a:xfrm>
                <a:off x="332443" y="2438765"/>
                <a:ext cx="3172757" cy="513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7C3001-4A33-4310-BB11-E5187669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43" y="2438765"/>
                <a:ext cx="3172757" cy="513667"/>
              </a:xfrm>
              <a:prstGeom prst="rect">
                <a:avLst/>
              </a:prstGeom>
              <a:blipFill>
                <a:blip r:embed="rId6"/>
                <a:stretch>
                  <a:fillRect l="-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AEC6D66-5652-420E-BDA2-9E7951D0814A}"/>
                  </a:ext>
                </a:extLst>
              </p:cNvPr>
              <p:cNvSpPr txBox="1"/>
              <p:nvPr/>
            </p:nvSpPr>
            <p:spPr>
              <a:xfrm>
                <a:off x="3295544" y="2513309"/>
                <a:ext cx="7334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AEC6D66-5652-420E-BDA2-9E7951D0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44" y="2513309"/>
                <a:ext cx="73342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470B3AB9-DD0F-4CE2-8AB5-AB94D35B2146}"/>
              </a:ext>
            </a:extLst>
          </p:cNvPr>
          <p:cNvGrpSpPr/>
          <p:nvPr/>
        </p:nvGrpSpPr>
        <p:grpSpPr>
          <a:xfrm>
            <a:off x="3915706" y="1485900"/>
            <a:ext cx="104776" cy="2476500"/>
            <a:chOff x="8248650" y="1676400"/>
            <a:chExt cx="104776" cy="249555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7FF009-6B19-4969-BD39-B19339D19F6F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2E06119-2B1D-4A92-A4C3-74F04420F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33E2A2F-B9F6-47A8-BB8E-1F689FEC7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9C4A6B-001F-4900-B2AC-91B2C989E541}"/>
              </a:ext>
            </a:extLst>
          </p:cNvPr>
          <p:cNvGrpSpPr/>
          <p:nvPr/>
        </p:nvGrpSpPr>
        <p:grpSpPr>
          <a:xfrm flipH="1">
            <a:off x="11754781" y="1485900"/>
            <a:ext cx="104776" cy="2476500"/>
            <a:chOff x="8248650" y="1676400"/>
            <a:chExt cx="104776" cy="249555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48EE6D-8AAF-43B6-B625-2BC5934D35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00" y="1676400"/>
              <a:ext cx="0" cy="24955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4B4489C-3548-45AF-8D55-D211C43CA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16859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EE98D6-3B60-40DD-9A3D-844BBE538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650" y="4162425"/>
              <a:ext cx="1047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C51FEF9-319B-42C3-BE40-CA39CA118D27}"/>
              </a:ext>
            </a:extLst>
          </p:cNvPr>
          <p:cNvSpPr txBox="1"/>
          <p:nvPr/>
        </p:nvSpPr>
        <p:spPr>
          <a:xfrm>
            <a:off x="586077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9997FA-CE81-4613-8C79-30755F9D9461}"/>
              </a:ext>
            </a:extLst>
          </p:cNvPr>
          <p:cNvGrpSpPr/>
          <p:nvPr/>
        </p:nvGrpSpPr>
        <p:grpSpPr>
          <a:xfrm>
            <a:off x="5860774" y="5432688"/>
            <a:ext cx="3511827" cy="1176604"/>
            <a:chOff x="6070324" y="5432688"/>
            <a:chExt cx="3511827" cy="117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376D12-4598-4817-BC1D-C3AD07EE6D24}"/>
                    </a:ext>
                  </a:extLst>
                </p:cNvPr>
                <p:cNvSpPr txBox="1"/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376D12-4598-4817-BC1D-C3AD07E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965" y="5432688"/>
                  <a:ext cx="2133186" cy="1176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F6BE2BD-DF18-440B-90B2-CFF28CCEEA7F}"/>
                    </a:ext>
                  </a:extLst>
                </p:cNvPr>
                <p:cNvSpPr txBox="1"/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F6BE2BD-DF18-440B-90B2-CFF28CCEE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324" y="5612006"/>
                  <a:ext cx="962854" cy="7007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294687D-1B7A-4973-940E-908A99ADF0AF}"/>
                    </a:ext>
                  </a:extLst>
                </p:cNvPr>
                <p:cNvSpPr txBox="1"/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294687D-1B7A-4973-940E-908A99ADF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752" y="5800434"/>
                  <a:ext cx="786106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2E2D10-6DCD-45AF-956A-68AE08C6B5ED}"/>
              </a:ext>
            </a:extLst>
          </p:cNvPr>
          <p:cNvGrpSpPr/>
          <p:nvPr/>
        </p:nvGrpSpPr>
        <p:grpSpPr>
          <a:xfrm>
            <a:off x="5860774" y="4492952"/>
            <a:ext cx="3218225" cy="791315"/>
            <a:chOff x="6295197" y="4488189"/>
            <a:chExt cx="3218225" cy="791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065A86E-357B-49FD-BB8D-77519657D3F8}"/>
                    </a:ext>
                  </a:extLst>
                </p:cNvPr>
                <p:cNvSpPr txBox="1"/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5B5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065A86E-357B-49FD-BB8D-77519657D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197" y="4488189"/>
                  <a:ext cx="1039054" cy="7007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16792B5-C3B7-40A3-99AC-65D9A2ADE356}"/>
                    </a:ext>
                  </a:extLst>
                </p:cNvPr>
                <p:cNvSpPr txBox="1"/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16792B5-C3B7-40A3-99AC-65D9A2ADE3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325" y="4676207"/>
                  <a:ext cx="670082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BC73ED7-D311-4195-B81C-26B9E8686509}"/>
                    </a:ext>
                  </a:extLst>
                </p:cNvPr>
                <p:cNvSpPr txBox="1"/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5B5B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BC73ED7-D311-4195-B81C-26B9E8686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887" y="4507241"/>
                  <a:ext cx="1902535" cy="7722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48D6BD4-1BB2-4F95-9E5C-B0EF6C1538C7}"/>
                  </a:ext>
                </a:extLst>
              </p:cNvPr>
              <p:cNvSpPr txBox="1"/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48D6BD4-1BB2-4F95-9E5C-B0EF6C153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73" y="4493715"/>
                <a:ext cx="1663977" cy="6610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5030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A7D11D-1E77-4473-AEC1-12C909DBD8C4}"/>
                  </a:ext>
                </a:extLst>
              </p:cNvPr>
              <p:cNvSpPr txBox="1"/>
              <p:nvPr/>
            </p:nvSpPr>
            <p:spPr>
              <a:xfrm>
                <a:off x="6156462" y="1875488"/>
                <a:ext cx="4111901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A7D11D-1E77-4473-AEC1-12C909DBD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462" y="1875488"/>
                <a:ext cx="4111901" cy="1226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77D9B7-858A-489B-9C51-47206455CDC9}"/>
                  </a:ext>
                </a:extLst>
              </p:cNvPr>
              <p:cNvSpPr txBox="1"/>
              <p:nvPr/>
            </p:nvSpPr>
            <p:spPr>
              <a:xfrm>
                <a:off x="5857062" y="4882842"/>
                <a:ext cx="6010748" cy="14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5B5B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77D9B7-858A-489B-9C51-47206455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62" y="4882842"/>
                <a:ext cx="6010748" cy="1450590"/>
              </a:xfrm>
              <a:prstGeom prst="rect">
                <a:avLst/>
              </a:prstGeom>
              <a:blipFill>
                <a:blip r:embed="rId5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1588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A7BB77-502D-432E-AB54-5095E8D9772F}"/>
                  </a:ext>
                </a:extLst>
              </p:cNvPr>
              <p:cNvSpPr txBox="1"/>
              <p:nvPr/>
            </p:nvSpPr>
            <p:spPr>
              <a:xfrm>
                <a:off x="6156462" y="1875488"/>
                <a:ext cx="4111901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A7BB77-502D-432E-AB54-5095E8D97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462" y="1875488"/>
                <a:ext cx="4111901" cy="1226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E41DF9-1C62-4823-8221-4ECB8E86E6BF}"/>
                  </a:ext>
                </a:extLst>
              </p:cNvPr>
              <p:cNvSpPr txBox="1"/>
              <p:nvPr/>
            </p:nvSpPr>
            <p:spPr>
              <a:xfrm>
                <a:off x="5857062" y="4968567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E41DF9-1C62-4823-8221-4ECB8E86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62" y="4968567"/>
                <a:ext cx="5518242" cy="1366143"/>
              </a:xfrm>
              <a:prstGeom prst="rect">
                <a:avLst/>
              </a:prstGeom>
              <a:blipFill>
                <a:blip r:embed="rId5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8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/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90211-3ED4-4751-98F0-172174AD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24" y="923925"/>
                <a:ext cx="5164299" cy="772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32539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A7BB77-502D-432E-AB54-5095E8D9772F}"/>
                  </a:ext>
                </a:extLst>
              </p:cNvPr>
              <p:cNvSpPr txBox="1"/>
              <p:nvPr/>
            </p:nvSpPr>
            <p:spPr>
              <a:xfrm>
                <a:off x="6156462" y="1875488"/>
                <a:ext cx="4111901" cy="1226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A7BB77-502D-432E-AB54-5095E8D97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462" y="1875488"/>
                <a:ext cx="4111901" cy="1226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E41DF9-1C62-4823-8221-4ECB8E86E6BF}"/>
                  </a:ext>
                </a:extLst>
              </p:cNvPr>
              <p:cNvSpPr txBox="1"/>
              <p:nvPr/>
            </p:nvSpPr>
            <p:spPr>
              <a:xfrm>
                <a:off x="5857062" y="4968567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E41DF9-1C62-4823-8221-4ECB8E86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62" y="4968567"/>
                <a:ext cx="5518242" cy="1366143"/>
              </a:xfrm>
              <a:prstGeom prst="rect">
                <a:avLst/>
              </a:prstGeom>
              <a:blipFill>
                <a:blip r:embed="rId5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8116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770FAA-F7A8-4B18-8B99-6806B9D4E310}"/>
                  </a:ext>
                </a:extLst>
              </p:cNvPr>
              <p:cNvSpPr txBox="1"/>
              <p:nvPr/>
            </p:nvSpPr>
            <p:spPr>
              <a:xfrm>
                <a:off x="5698849" y="4890761"/>
                <a:ext cx="181637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770FAA-F7A8-4B18-8B99-6806B9D4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849" y="4890761"/>
                <a:ext cx="1816376" cy="7401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E94D0A3-FDC2-4AEC-B08C-FA757481CDD2}"/>
              </a:ext>
            </a:extLst>
          </p:cNvPr>
          <p:cNvGrpSpPr/>
          <p:nvPr/>
        </p:nvGrpSpPr>
        <p:grpSpPr>
          <a:xfrm>
            <a:off x="7524445" y="3798131"/>
            <a:ext cx="3493743" cy="2812676"/>
            <a:chOff x="7524445" y="3798131"/>
            <a:chExt cx="3493743" cy="28126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159CC25-D541-451D-905F-89E92DBB9DB2}"/>
                </a:ext>
              </a:extLst>
            </p:cNvPr>
            <p:cNvGrpSpPr/>
            <p:nvPr/>
          </p:nvGrpSpPr>
          <p:grpSpPr>
            <a:xfrm>
              <a:off x="9088955" y="4219882"/>
              <a:ext cx="418105" cy="1969175"/>
              <a:chOff x="8667750" y="4257982"/>
              <a:chExt cx="418105" cy="1969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0CEA1DB-510A-40ED-B1FD-9BBD6A4C9779}"/>
                      </a:ext>
                    </a:extLst>
                  </p:cNvPr>
                  <p:cNvSpPr txBox="1"/>
                  <p:nvPr/>
                </p:nvSpPr>
                <p:spPr>
                  <a:xfrm>
                    <a:off x="8667750" y="425798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392B71E-3333-4B52-BBB6-190ECB9A84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7750" y="4257982"/>
                    <a:ext cx="389530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4DC40DC-11CA-4E43-9D64-4CA5E552DB01}"/>
                      </a:ext>
                    </a:extLst>
                  </p:cNvPr>
                  <p:cNvSpPr txBox="1"/>
                  <p:nvPr/>
                </p:nvSpPr>
                <p:spPr>
                  <a:xfrm>
                    <a:off x="8696325" y="5796270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B7121D1B-DF41-4F8E-A268-4F8A865F00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6325" y="5796270"/>
                    <a:ext cx="38953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0667944-5C43-465A-8EE2-6D5EA3638D4B}"/>
                      </a:ext>
                    </a:extLst>
                  </p:cNvPr>
                  <p:cNvSpPr txBox="1"/>
                  <p:nvPr/>
                </p:nvSpPr>
                <p:spPr>
                  <a:xfrm>
                    <a:off x="8753475" y="5027126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5ECEA1D7-27E8-4F36-AB20-1710AB2E47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3475" y="5027126"/>
                    <a:ext cx="302968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B27883D-6369-443F-9116-7997B4AC7798}"/>
                </a:ext>
              </a:extLst>
            </p:cNvPr>
            <p:cNvGrpSpPr/>
            <p:nvPr/>
          </p:nvGrpSpPr>
          <p:grpSpPr>
            <a:xfrm>
              <a:off x="7631629" y="3798131"/>
              <a:ext cx="1162051" cy="2812676"/>
              <a:chOff x="7526854" y="3798131"/>
              <a:chExt cx="1162051" cy="28126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EC022DC-7192-434D-B10C-14668EC8657A}"/>
                      </a:ext>
                    </a:extLst>
                  </p:cNvPr>
                  <p:cNvSpPr txBox="1"/>
                  <p:nvPr/>
                </p:nvSpPr>
                <p:spPr>
                  <a:xfrm>
                    <a:off x="7526854" y="3798131"/>
                    <a:ext cx="1162051" cy="12743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EC022DC-7192-434D-B10C-14668EC865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6854" y="3798131"/>
                    <a:ext cx="1162051" cy="12743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46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D203E58-AA5E-46EF-A6BF-F6604284632E}"/>
                      </a:ext>
                    </a:extLst>
                  </p:cNvPr>
                  <p:cNvSpPr txBox="1"/>
                  <p:nvPr/>
                </p:nvSpPr>
                <p:spPr>
                  <a:xfrm>
                    <a:off x="7526854" y="5336419"/>
                    <a:ext cx="1162051" cy="12743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D203E58-AA5E-46EF-A6BF-F660428463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6854" y="5336419"/>
                    <a:ext cx="1162051" cy="12743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46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BFEE21C-4B05-4DEE-896D-8B2DFA5FA2DF}"/>
                      </a:ext>
                    </a:extLst>
                  </p:cNvPr>
                  <p:cNvSpPr txBox="1"/>
                  <p:nvPr/>
                </p:nvSpPr>
                <p:spPr>
                  <a:xfrm>
                    <a:off x="8010898" y="4989025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BFEE21C-4B05-4DEE-896D-8B2DFA5FA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0898" y="4989025"/>
                    <a:ext cx="193963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DC621BF-CCB0-41CF-9D45-AB171936F91E}"/>
                </a:ext>
              </a:extLst>
            </p:cNvPr>
            <p:cNvGrpSpPr/>
            <p:nvPr/>
          </p:nvGrpSpPr>
          <p:grpSpPr>
            <a:xfrm>
              <a:off x="9471542" y="3798131"/>
              <a:ext cx="1162051" cy="2812676"/>
              <a:chOff x="8957192" y="3798131"/>
              <a:chExt cx="1162051" cy="28126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3249CA2-6AB5-4D76-A7D6-8B365DC56CAF}"/>
                      </a:ext>
                    </a:extLst>
                  </p:cNvPr>
                  <p:cNvSpPr txBox="1"/>
                  <p:nvPr/>
                </p:nvSpPr>
                <p:spPr>
                  <a:xfrm>
                    <a:off x="8957192" y="3798131"/>
                    <a:ext cx="1162051" cy="12743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3249CA2-6AB5-4D76-A7D6-8B365DC56C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57192" y="3798131"/>
                    <a:ext cx="1162051" cy="127438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448C2CD-F930-444F-A30A-2FE694950E27}"/>
                      </a:ext>
                    </a:extLst>
                  </p:cNvPr>
                  <p:cNvSpPr txBox="1"/>
                  <p:nvPr/>
                </p:nvSpPr>
                <p:spPr>
                  <a:xfrm>
                    <a:off x="8957192" y="5336419"/>
                    <a:ext cx="1162051" cy="12743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448C2CD-F930-444F-A30A-2FE694950E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57192" y="5336419"/>
                    <a:ext cx="1162051" cy="12743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62E7B81-51BB-40C8-80EA-FC64D9795F34}"/>
                      </a:ext>
                    </a:extLst>
                  </p:cNvPr>
                  <p:cNvSpPr txBox="1"/>
                  <p:nvPr/>
                </p:nvSpPr>
                <p:spPr>
                  <a:xfrm>
                    <a:off x="9441236" y="4989025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62E7B81-51BB-40C8-80EA-FC64D9795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1236" y="4989025"/>
                    <a:ext cx="193963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21E9BAA-427F-4263-8964-827E827BD330}"/>
                </a:ext>
              </a:extLst>
            </p:cNvPr>
            <p:cNvGrpSpPr/>
            <p:nvPr/>
          </p:nvGrpSpPr>
          <p:grpSpPr>
            <a:xfrm>
              <a:off x="7524445" y="3825898"/>
              <a:ext cx="106018" cy="2757142"/>
              <a:chOff x="7246115" y="3865908"/>
              <a:chExt cx="106018" cy="275714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F7BFD3-2EAD-4DE6-9570-F4DAA95F6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E1E4189-1E04-4D07-A8B3-0D7644D0B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611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CC281-F36F-46D1-B9DA-8A84BA6573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ACE46B-C71F-40C4-8CB0-27C335758B8E}"/>
                </a:ext>
              </a:extLst>
            </p:cNvPr>
            <p:cNvGrpSpPr/>
            <p:nvPr/>
          </p:nvGrpSpPr>
          <p:grpSpPr>
            <a:xfrm flipH="1">
              <a:off x="10912170" y="3844948"/>
              <a:ext cx="106018" cy="2757142"/>
              <a:chOff x="7252465" y="3865908"/>
              <a:chExt cx="106018" cy="275714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C86E759-10A7-415A-AF30-3EB6F333B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47258A-A622-4733-B6A9-11346DB6A0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79A696D-1EFB-4D4E-B4B1-6A99CD468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10698C-FB76-4689-AE7D-832EC44170CF}"/>
                  </a:ext>
                </a:extLst>
              </p:cNvPr>
              <p:cNvSpPr txBox="1"/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10698C-FB76-4689-AE7D-832EC441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454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E41DF9-1C62-4823-8221-4ECB8E86E6BF}"/>
                  </a:ext>
                </a:extLst>
              </p:cNvPr>
              <p:cNvSpPr txBox="1"/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E41DF9-1C62-4823-8221-4ECB8E86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770FAA-F7A8-4B18-8B99-6806B9D4E310}"/>
                  </a:ext>
                </a:extLst>
              </p:cNvPr>
              <p:cNvSpPr txBox="1"/>
              <p:nvPr/>
            </p:nvSpPr>
            <p:spPr>
              <a:xfrm>
                <a:off x="2645051" y="4890761"/>
                <a:ext cx="181637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770FAA-F7A8-4B18-8B99-6806B9D4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051" y="4890761"/>
                <a:ext cx="1816376" cy="740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159CC25-D541-451D-905F-89E92DBB9DB2}"/>
              </a:ext>
            </a:extLst>
          </p:cNvPr>
          <p:cNvGrpSpPr/>
          <p:nvPr/>
        </p:nvGrpSpPr>
        <p:grpSpPr>
          <a:xfrm>
            <a:off x="7552713" y="4219882"/>
            <a:ext cx="418105" cy="1969175"/>
            <a:chOff x="8667750" y="4257982"/>
            <a:chExt cx="418105" cy="19691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0CEA1DB-510A-40ED-B1FD-9BBD6A4C9779}"/>
                    </a:ext>
                  </a:extLst>
                </p:cNvPr>
                <p:cNvSpPr txBox="1"/>
                <p:nvPr/>
              </p:nvSpPr>
              <p:spPr>
                <a:xfrm>
                  <a:off x="8667750" y="4257982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0CEA1DB-510A-40ED-B1FD-9BBD6A4C9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7750" y="4257982"/>
                  <a:ext cx="389530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4DC40DC-11CA-4E43-9D64-4CA5E552DB01}"/>
                    </a:ext>
                  </a:extLst>
                </p:cNvPr>
                <p:cNvSpPr txBox="1"/>
                <p:nvPr/>
              </p:nvSpPr>
              <p:spPr>
                <a:xfrm>
                  <a:off x="8696325" y="5796270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4DC40DC-11CA-4E43-9D64-4CA5E552D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325" y="5796270"/>
                  <a:ext cx="389530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0667944-5C43-465A-8EE2-6D5EA3638D4B}"/>
                    </a:ext>
                  </a:extLst>
                </p:cNvPr>
                <p:cNvSpPr txBox="1"/>
                <p:nvPr/>
              </p:nvSpPr>
              <p:spPr>
                <a:xfrm>
                  <a:off x="8753475" y="5027126"/>
                  <a:ext cx="30296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0667944-5C43-465A-8EE2-6D5EA3638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475" y="5027126"/>
                  <a:ext cx="30296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B39E06-D234-4565-B93D-8467F165D69B}"/>
              </a:ext>
            </a:extLst>
          </p:cNvPr>
          <p:cNvGrpSpPr/>
          <p:nvPr/>
        </p:nvGrpSpPr>
        <p:grpSpPr>
          <a:xfrm>
            <a:off x="8034146" y="3711170"/>
            <a:ext cx="2882584" cy="2855618"/>
            <a:chOff x="8034146" y="3711170"/>
            <a:chExt cx="2882584" cy="2855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CC88D41-6F29-4470-801C-53B9B1183CBB}"/>
                    </a:ext>
                  </a:extLst>
                </p:cNvPr>
                <p:cNvSpPr txBox="1"/>
                <p:nvPr/>
              </p:nvSpPr>
              <p:spPr>
                <a:xfrm>
                  <a:off x="8034146" y="5244695"/>
                  <a:ext cx="2882584" cy="13220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  <m:f>
                              <m:f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CC88D41-6F29-4470-801C-53B9B118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146" y="5244695"/>
                  <a:ext cx="2882584" cy="13220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B9D517-9B35-4333-8382-1950E8157BF9}"/>
                    </a:ext>
                  </a:extLst>
                </p:cNvPr>
                <p:cNvSpPr txBox="1"/>
                <p:nvPr/>
              </p:nvSpPr>
              <p:spPr>
                <a:xfrm>
                  <a:off x="8034146" y="3711170"/>
                  <a:ext cx="2882584" cy="13220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  <m:f>
                              <m:f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4B9D517-9B35-4333-8382-1950E8157B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146" y="3711170"/>
                  <a:ext cx="2882584" cy="13220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62E7B81-51BB-40C8-80EA-FC64D9795F34}"/>
                    </a:ext>
                  </a:extLst>
                </p:cNvPr>
                <p:cNvSpPr txBox="1"/>
                <p:nvPr/>
              </p:nvSpPr>
              <p:spPr>
                <a:xfrm>
                  <a:off x="9378457" y="4989025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62E7B81-51BB-40C8-80EA-FC64D9795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8457" y="4989025"/>
                  <a:ext cx="193963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1E9BAA-427F-4263-8964-827E827BD330}"/>
              </a:ext>
            </a:extLst>
          </p:cNvPr>
          <p:cNvGrpSpPr/>
          <p:nvPr/>
        </p:nvGrpSpPr>
        <p:grpSpPr>
          <a:xfrm>
            <a:off x="4470647" y="3825898"/>
            <a:ext cx="106018" cy="2757142"/>
            <a:chOff x="7246115" y="3865908"/>
            <a:chExt cx="106018" cy="2757142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F7BFD3-2EAD-4DE6-9570-F4DAA95F6359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1E4189-1E04-4D07-A8B3-0D7644D0B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11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CCC281-F36F-46D1-B9DA-8A84BA6573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37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ACE46B-C71F-40C4-8CB0-27C335758B8E}"/>
              </a:ext>
            </a:extLst>
          </p:cNvPr>
          <p:cNvGrpSpPr/>
          <p:nvPr/>
        </p:nvGrpSpPr>
        <p:grpSpPr>
          <a:xfrm flipH="1">
            <a:off x="10912170" y="3844948"/>
            <a:ext cx="106018" cy="2757142"/>
            <a:chOff x="7252465" y="3865908"/>
            <a:chExt cx="106018" cy="275714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86E759-10A7-415A-AF30-3EB6F333B4E7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3865908"/>
              <a:ext cx="0" cy="2757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947258A-A622-4733-B6A9-11346DB6A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465" y="3876106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9A696D-1EFB-4D4E-B4B1-6A99CD4687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726" y="6612542"/>
              <a:ext cx="1047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4E63F7-AD1E-4181-9370-48ED3FB8B9E9}"/>
              </a:ext>
            </a:extLst>
          </p:cNvPr>
          <p:cNvGrpSpPr/>
          <p:nvPr/>
        </p:nvGrpSpPr>
        <p:grpSpPr>
          <a:xfrm>
            <a:off x="4606802" y="3711170"/>
            <a:ext cx="2882584" cy="2855618"/>
            <a:chOff x="4795646" y="3711170"/>
            <a:chExt cx="2882584" cy="2855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FEE21C-4B05-4DEE-896D-8B2DFA5FA2DF}"/>
                    </a:ext>
                  </a:extLst>
                </p:cNvPr>
                <p:cNvSpPr txBox="1"/>
                <p:nvPr/>
              </p:nvSpPr>
              <p:spPr>
                <a:xfrm>
                  <a:off x="6139957" y="4989025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FEE21C-4B05-4DEE-896D-8B2DFA5FA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9957" y="4989025"/>
                  <a:ext cx="193963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6072DA1-8EE6-449F-A23D-E0988593EF88}"/>
                    </a:ext>
                  </a:extLst>
                </p:cNvPr>
                <p:cNvSpPr txBox="1"/>
                <p:nvPr/>
              </p:nvSpPr>
              <p:spPr>
                <a:xfrm>
                  <a:off x="4795646" y="3711170"/>
                  <a:ext cx="2882584" cy="13220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  <m:f>
                              <m:f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6072DA1-8EE6-449F-A23D-E0988593E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46" y="3711170"/>
                  <a:ext cx="2882584" cy="13220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6438C31-30A3-47A6-A27D-998928FBE76A}"/>
                    </a:ext>
                  </a:extLst>
                </p:cNvPr>
                <p:cNvSpPr txBox="1"/>
                <p:nvPr/>
              </p:nvSpPr>
              <p:spPr>
                <a:xfrm>
                  <a:off x="4795646" y="5244695"/>
                  <a:ext cx="2882584" cy="13220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  <m:f>
                              <m:f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ℓ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6438C31-30A3-47A6-A27D-998928FBE7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46" y="5244695"/>
                  <a:ext cx="2882584" cy="13220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183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4990D24-BEED-4BD8-88E4-CFA203094298}"/>
              </a:ext>
            </a:extLst>
          </p:cNvPr>
          <p:cNvGrpSpPr/>
          <p:nvPr/>
        </p:nvGrpSpPr>
        <p:grpSpPr>
          <a:xfrm>
            <a:off x="124577" y="3825898"/>
            <a:ext cx="11942847" cy="2776192"/>
            <a:chOff x="124577" y="3825898"/>
            <a:chExt cx="11942847" cy="277619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159CC25-D541-451D-905F-89E92DBB9DB2}"/>
                </a:ext>
              </a:extLst>
            </p:cNvPr>
            <p:cNvGrpSpPr/>
            <p:nvPr/>
          </p:nvGrpSpPr>
          <p:grpSpPr>
            <a:xfrm>
              <a:off x="5865649" y="4219882"/>
              <a:ext cx="418105" cy="1969175"/>
              <a:chOff x="8667750" y="4257982"/>
              <a:chExt cx="418105" cy="1969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0CEA1DB-510A-40ED-B1FD-9BBD6A4C9779}"/>
                      </a:ext>
                    </a:extLst>
                  </p:cNvPr>
                  <p:cNvSpPr txBox="1"/>
                  <p:nvPr/>
                </p:nvSpPr>
                <p:spPr>
                  <a:xfrm>
                    <a:off x="8667750" y="425798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0CEA1DB-510A-40ED-B1FD-9BBD6A4C97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7750" y="4257982"/>
                    <a:ext cx="389530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4DC40DC-11CA-4E43-9D64-4CA5E552DB01}"/>
                      </a:ext>
                    </a:extLst>
                  </p:cNvPr>
                  <p:cNvSpPr txBox="1"/>
                  <p:nvPr/>
                </p:nvSpPr>
                <p:spPr>
                  <a:xfrm>
                    <a:off x="8696325" y="5796270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4DC40DC-11CA-4E43-9D64-4CA5E552DB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6325" y="5796270"/>
                    <a:ext cx="38953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0667944-5C43-465A-8EE2-6D5EA3638D4B}"/>
                      </a:ext>
                    </a:extLst>
                  </p:cNvPr>
                  <p:cNvSpPr txBox="1"/>
                  <p:nvPr/>
                </p:nvSpPr>
                <p:spPr>
                  <a:xfrm>
                    <a:off x="8753475" y="5027126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0667944-5C43-465A-8EE2-6D5EA3638D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3475" y="5027126"/>
                    <a:ext cx="302968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21E9BAA-427F-4263-8964-827E827BD330}"/>
                </a:ext>
              </a:extLst>
            </p:cNvPr>
            <p:cNvGrpSpPr/>
            <p:nvPr/>
          </p:nvGrpSpPr>
          <p:grpSpPr>
            <a:xfrm>
              <a:off x="124577" y="3825898"/>
              <a:ext cx="106018" cy="2757142"/>
              <a:chOff x="7246115" y="3865908"/>
              <a:chExt cx="106018" cy="275714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F7BFD3-2EAD-4DE6-9570-F4DAA95F6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E1E4189-1E04-4D07-A8B3-0D7644D0B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611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CC281-F36F-46D1-B9DA-8A84BA6573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ACE46B-C71F-40C4-8CB0-27C335758B8E}"/>
                </a:ext>
              </a:extLst>
            </p:cNvPr>
            <p:cNvGrpSpPr/>
            <p:nvPr/>
          </p:nvGrpSpPr>
          <p:grpSpPr>
            <a:xfrm flipH="1">
              <a:off x="11954352" y="3844948"/>
              <a:ext cx="106018" cy="2757142"/>
              <a:chOff x="7252465" y="3865908"/>
              <a:chExt cx="106018" cy="275714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C86E759-10A7-415A-AF30-3EB6F333B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47258A-A622-4733-B6A9-11346DB6A0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79A696D-1EFB-4D4E-B4B1-6A99CD468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920CCA-9FFF-4987-A341-B702135E16A8}"/>
                </a:ext>
              </a:extLst>
            </p:cNvPr>
            <p:cNvGrpSpPr/>
            <p:nvPr/>
          </p:nvGrpSpPr>
          <p:grpSpPr>
            <a:xfrm>
              <a:off x="212279" y="3850318"/>
              <a:ext cx="5679632" cy="2685929"/>
              <a:chOff x="203767" y="3850318"/>
              <a:chExt cx="5679632" cy="26859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BFEE21C-4B05-4DEE-896D-8B2DFA5FA2DF}"/>
                      </a:ext>
                    </a:extLst>
                  </p:cNvPr>
                  <p:cNvSpPr txBox="1"/>
                  <p:nvPr/>
                </p:nvSpPr>
                <p:spPr>
                  <a:xfrm>
                    <a:off x="2946602" y="4989025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BFEE21C-4B05-4DEE-896D-8B2DFA5FA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6602" y="4989025"/>
                    <a:ext cx="193963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6072DA1-8EE6-449F-A23D-E0988593EF88}"/>
                      </a:ext>
                    </a:extLst>
                  </p:cNvPr>
                  <p:cNvSpPr txBox="1"/>
                  <p:nvPr/>
                </p:nvSpPr>
                <p:spPr>
                  <a:xfrm>
                    <a:off x="203767" y="3850318"/>
                    <a:ext cx="5679632" cy="11582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6072DA1-8EE6-449F-A23D-E0988593EF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767" y="3850318"/>
                    <a:ext cx="5679632" cy="11582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438C31-30A3-47A6-A27D-998928FBE76A}"/>
                      </a:ext>
                    </a:extLst>
                  </p:cNvPr>
                  <p:cNvSpPr txBox="1"/>
                  <p:nvPr/>
                </p:nvSpPr>
                <p:spPr>
                  <a:xfrm>
                    <a:off x="203767" y="5378045"/>
                    <a:ext cx="5679632" cy="11582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438C31-30A3-47A6-A27D-998928FBE7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767" y="5378045"/>
                    <a:ext cx="5679632" cy="11582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4D92B5A-C966-42E9-9C25-13D73EC34776}"/>
                </a:ext>
              </a:extLst>
            </p:cNvPr>
            <p:cNvGrpSpPr/>
            <p:nvPr/>
          </p:nvGrpSpPr>
          <p:grpSpPr>
            <a:xfrm>
              <a:off x="6387792" y="3843692"/>
              <a:ext cx="5679632" cy="2716408"/>
              <a:chOff x="6379280" y="3843692"/>
              <a:chExt cx="5679632" cy="27164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EB3CEF5-9A63-4849-8F72-3F2F286C9235}"/>
                      </a:ext>
                    </a:extLst>
                  </p:cNvPr>
                  <p:cNvSpPr txBox="1"/>
                  <p:nvPr/>
                </p:nvSpPr>
                <p:spPr>
                  <a:xfrm>
                    <a:off x="6379280" y="3843692"/>
                    <a:ext cx="5679632" cy="11820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EB3CEF5-9A63-4849-8F72-3F2F286C92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9280" y="3843692"/>
                    <a:ext cx="5679632" cy="118205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62E7B81-51BB-40C8-80EA-FC64D9795F34}"/>
                      </a:ext>
                    </a:extLst>
                  </p:cNvPr>
                  <p:cNvSpPr txBox="1"/>
                  <p:nvPr/>
                </p:nvSpPr>
                <p:spPr>
                  <a:xfrm>
                    <a:off x="9122115" y="4989025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62E7B81-51BB-40C8-80EA-FC64D9795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2115" y="4989025"/>
                    <a:ext cx="193963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83D0758-A8D6-4FB6-9E38-C44429DEA8DF}"/>
                      </a:ext>
                    </a:extLst>
                  </p:cNvPr>
                  <p:cNvSpPr txBox="1"/>
                  <p:nvPr/>
                </p:nvSpPr>
                <p:spPr>
                  <a:xfrm>
                    <a:off x="6379280" y="5378045"/>
                    <a:ext cx="5679632" cy="11820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83D0758-A8D6-4FB6-9E38-C44429DEA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9280" y="5378045"/>
                    <a:ext cx="5679632" cy="118205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ACA90-1D88-40BE-B87B-6316792DC62C}"/>
                  </a:ext>
                </a:extLst>
              </p:cNvPr>
              <p:cNvSpPr txBox="1"/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ACA90-1D88-40BE-B87B-6316792DC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5955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AA54C1A-1301-4FFE-9FD6-248A1C256095}"/>
              </a:ext>
            </a:extLst>
          </p:cNvPr>
          <p:cNvGrpSpPr/>
          <p:nvPr/>
        </p:nvGrpSpPr>
        <p:grpSpPr>
          <a:xfrm>
            <a:off x="8117404" y="3822999"/>
            <a:ext cx="3278343" cy="2757142"/>
            <a:chOff x="8117404" y="3822999"/>
            <a:chExt cx="3278343" cy="27571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CBB5A1-FDCC-41BC-B9F1-88163EE9B2CA}"/>
                </a:ext>
              </a:extLst>
            </p:cNvPr>
            <p:cNvGrpSpPr/>
            <p:nvPr/>
          </p:nvGrpSpPr>
          <p:grpSpPr>
            <a:xfrm flipH="1">
              <a:off x="11289729" y="3822999"/>
              <a:ext cx="106018" cy="2757142"/>
              <a:chOff x="7252465" y="3865908"/>
              <a:chExt cx="106018" cy="275714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A625638-3A84-4F9A-A716-581455005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B944230-BC27-45EE-BD66-AAA0C4A6A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75495CC-9A83-4571-A730-1102529106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F641EA-E7DA-4C6E-A568-9FFABD246180}"/>
                </a:ext>
              </a:extLst>
            </p:cNvPr>
            <p:cNvGrpSpPr/>
            <p:nvPr/>
          </p:nvGrpSpPr>
          <p:grpSpPr>
            <a:xfrm>
              <a:off x="8280119" y="3845761"/>
              <a:ext cx="1166191" cy="2696664"/>
              <a:chOff x="12191999" y="2502736"/>
              <a:chExt cx="1166191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B4AF4F3-B427-46F4-A2B2-BCEF93E544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B4AF4F3-B427-46F4-A2B2-BCEF93E544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F4D5543-CC8A-4FE5-9B73-D1FEE35069F1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F4D5543-CC8A-4FE5-9B73-D1FEE35069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A5652BE-5CDC-4A1D-8832-D2EB407A9B13}"/>
                      </a:ext>
                    </a:extLst>
                  </p:cNvPr>
                  <p:cNvSpPr txBox="1"/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A5652BE-5CDC-4A1D-8832-D2EB407A9B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496BCD-6173-4D25-B054-D47135B215B9}"/>
                </a:ext>
              </a:extLst>
            </p:cNvPr>
            <p:cNvGrpSpPr/>
            <p:nvPr/>
          </p:nvGrpSpPr>
          <p:grpSpPr>
            <a:xfrm>
              <a:off x="10051431" y="3845761"/>
              <a:ext cx="1166191" cy="2715580"/>
              <a:chOff x="13963311" y="2502736"/>
              <a:chExt cx="1166191" cy="2715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42B734A-8823-41FD-A4DD-124C4E789C93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42B734A-8823-41FD-A4DD-124C4E789C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F8E928-03EB-4E76-9C69-33144A5ECB28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F8E928-03EB-4E76-9C69-33144A5ECB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47F991B-14EB-4BC8-A0B9-0EBCE589B290}"/>
                      </a:ext>
                    </a:extLst>
                  </p:cNvPr>
                  <p:cNvSpPr txBox="1"/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47F991B-14EB-4BC8-A0B9-0EBCE589B2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463B14-6967-4544-B462-31BBE5A5213C}"/>
                </a:ext>
              </a:extLst>
            </p:cNvPr>
            <p:cNvGrpSpPr/>
            <p:nvPr/>
          </p:nvGrpSpPr>
          <p:grpSpPr>
            <a:xfrm>
              <a:off x="9554105" y="4145212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6816470-9546-41ED-BD51-0ADAD018B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6816470-9546-41ED-BD51-0ADAD018B7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7D34D02-654E-4091-9357-1232B06AEF23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7D34D02-654E-4091-9357-1232B06AEF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E14F0AD-A950-4721-A5C9-20882294E5EF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E14F0AD-A950-4721-A5C9-20882294E5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9FDBC96-7B04-4191-B28E-5DE33175FA64}"/>
                </a:ext>
              </a:extLst>
            </p:cNvPr>
            <p:cNvGrpSpPr/>
            <p:nvPr/>
          </p:nvGrpSpPr>
          <p:grpSpPr>
            <a:xfrm>
              <a:off x="8117404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4FBA98-9F3D-4B6C-867B-E01E8440F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74832A3-0312-490D-B434-2C93FA50DC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CED0967-57B8-4128-B343-25230240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9434873-885D-407F-ABF2-02126E7A921B}"/>
              </a:ext>
            </a:extLst>
          </p:cNvPr>
          <p:cNvGrpSpPr/>
          <p:nvPr/>
        </p:nvGrpSpPr>
        <p:grpSpPr>
          <a:xfrm>
            <a:off x="5114019" y="3815959"/>
            <a:ext cx="2846101" cy="2767495"/>
            <a:chOff x="5114019" y="3815959"/>
            <a:chExt cx="2846101" cy="27674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21E9BAA-427F-4263-8964-827E827BD330}"/>
                </a:ext>
              </a:extLst>
            </p:cNvPr>
            <p:cNvGrpSpPr/>
            <p:nvPr/>
          </p:nvGrpSpPr>
          <p:grpSpPr>
            <a:xfrm>
              <a:off x="5114019" y="3815959"/>
              <a:ext cx="106018" cy="2757142"/>
              <a:chOff x="7246115" y="3865908"/>
              <a:chExt cx="106018" cy="275714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F7BFD3-2EAD-4DE6-9570-F4DAA95F6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E1E4189-1E04-4D07-A8B3-0D7644D0B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611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CC281-F36F-46D1-B9DA-8A84BA6573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6369CE0-8A90-4B9A-9991-2C1C44D857A9}"/>
                </a:ext>
              </a:extLst>
            </p:cNvPr>
            <p:cNvGrpSpPr/>
            <p:nvPr/>
          </p:nvGrpSpPr>
          <p:grpSpPr>
            <a:xfrm>
              <a:off x="5281234" y="3893387"/>
              <a:ext cx="2511045" cy="2223145"/>
              <a:chOff x="1037226" y="3893387"/>
              <a:chExt cx="2511045" cy="222314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B37643D-93DB-4C15-A96D-9848812A93B0}"/>
                  </a:ext>
                </a:extLst>
              </p:cNvPr>
              <p:cNvGrpSpPr/>
              <p:nvPr/>
            </p:nvGrpSpPr>
            <p:grpSpPr>
              <a:xfrm>
                <a:off x="2088666" y="4016402"/>
                <a:ext cx="418105" cy="1965242"/>
                <a:chOff x="2029144" y="4016402"/>
                <a:chExt cx="418105" cy="19652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50CEA1DB-510A-40ED-B1FD-9BBD6A4C97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9144" y="4016402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50CEA1DB-510A-40ED-B1FD-9BBD6A4C977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29144" y="4016402"/>
                      <a:ext cx="389530" cy="43088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4DC40DC-11CA-4E43-9D64-4CA5E552DB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57719" y="5550757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4DC40DC-11CA-4E43-9D64-4CA5E552DB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7719" y="5550757"/>
                      <a:ext cx="389530" cy="43088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0667944-5C43-465A-8EE2-6D5EA3638D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4869" y="4791881"/>
                      <a:ext cx="30296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0667944-5C43-465A-8EE2-6D5EA3638D4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869" y="4791881"/>
                      <a:ext cx="302968" cy="43088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26CBDD2-A6FC-49C6-BF8B-C604D1936853}"/>
                  </a:ext>
                </a:extLst>
              </p:cNvPr>
              <p:cNvGrpSpPr/>
              <p:nvPr/>
            </p:nvGrpSpPr>
            <p:grpSpPr>
              <a:xfrm>
                <a:off x="2587733" y="3893387"/>
                <a:ext cx="960538" cy="2211272"/>
                <a:chOff x="2587733" y="3893387"/>
                <a:chExt cx="960538" cy="221127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36438C31-30A3-47A6-A27D-998928FBE7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7733" y="5427742"/>
                      <a:ext cx="960538" cy="67691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36438C31-30A3-47A6-A27D-998928FBE76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7733" y="5427742"/>
                      <a:ext cx="960538" cy="67691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62E7B81-51BB-40C8-80EA-FC64D9795F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71021" y="4791881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62E7B81-51BB-40C8-80EA-FC64D9795F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71021" y="4791881"/>
                      <a:ext cx="193963" cy="43088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E881D071-7222-4F38-A467-A13AFC2182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9389" y="3893387"/>
                      <a:ext cx="957226" cy="67691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E881D071-7222-4F38-A467-A13AFC2182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9389" y="3893387"/>
                      <a:ext cx="957226" cy="67691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869C07C-77D2-4B77-ABF2-A7E692E71A5C}"/>
                  </a:ext>
                </a:extLst>
              </p:cNvPr>
              <p:cNvGrpSpPr/>
              <p:nvPr/>
            </p:nvGrpSpPr>
            <p:grpSpPr>
              <a:xfrm>
                <a:off x="1037226" y="3898635"/>
                <a:ext cx="970478" cy="2217897"/>
                <a:chOff x="480635" y="3900014"/>
                <a:chExt cx="970478" cy="221789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BFEE21C-4B05-4DEE-896D-8B2DFA5FA2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8893" y="4791881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BFEE21C-4B05-4DEE-896D-8B2DFA5FA2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8893" y="4791881"/>
                      <a:ext cx="193963" cy="43088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6072DA1-8EE6-449F-A23D-E0988593EF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0635" y="3900014"/>
                      <a:ext cx="970478" cy="67691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6072DA1-8EE6-449F-A23D-E0988593EF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0635" y="3900014"/>
                      <a:ext cx="970478" cy="67691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B88B86A2-2371-4319-ACFE-273A5C7C34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262" y="5440994"/>
                      <a:ext cx="957225" cy="67691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B88B86A2-2371-4319-ACFE-273A5C7C34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7262" y="5440994"/>
                      <a:ext cx="957225" cy="67691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C568267-4D60-4F2D-8E03-49576D70A6EE}"/>
                </a:ext>
              </a:extLst>
            </p:cNvPr>
            <p:cNvGrpSpPr/>
            <p:nvPr/>
          </p:nvGrpSpPr>
          <p:grpSpPr>
            <a:xfrm flipH="1">
              <a:off x="7854102" y="3826312"/>
              <a:ext cx="106018" cy="2757142"/>
              <a:chOff x="7252465" y="3865908"/>
              <a:chExt cx="106018" cy="2757142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BD8CB2E-30D6-4E61-B1F2-1C287E468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DAF05E5-6932-4F5E-85F6-46A55BDDB1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A452E0F-C1DF-4280-B325-869511A59F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/>
              <p:nvPr/>
            </p:nvSpPr>
            <p:spPr>
              <a:xfrm>
                <a:off x="3310973" y="4890761"/>
                <a:ext cx="181637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973" y="4890761"/>
                <a:ext cx="1816376" cy="74013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C22C62B-6A6F-461E-B9B6-E710B42D1005}"/>
                  </a:ext>
                </a:extLst>
              </p:cNvPr>
              <p:cNvSpPr txBox="1"/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C22C62B-6A6F-461E-B9B6-E710B42D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542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AA54C1A-1301-4FFE-9FD6-248A1C256095}"/>
              </a:ext>
            </a:extLst>
          </p:cNvPr>
          <p:cNvGrpSpPr/>
          <p:nvPr/>
        </p:nvGrpSpPr>
        <p:grpSpPr>
          <a:xfrm>
            <a:off x="8117404" y="3822999"/>
            <a:ext cx="3278343" cy="2757142"/>
            <a:chOff x="8117404" y="3822999"/>
            <a:chExt cx="3278343" cy="27571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CBB5A1-FDCC-41BC-B9F1-88163EE9B2CA}"/>
                </a:ext>
              </a:extLst>
            </p:cNvPr>
            <p:cNvGrpSpPr/>
            <p:nvPr/>
          </p:nvGrpSpPr>
          <p:grpSpPr>
            <a:xfrm flipH="1">
              <a:off x="11289729" y="3822999"/>
              <a:ext cx="106018" cy="2757142"/>
              <a:chOff x="7252465" y="3865908"/>
              <a:chExt cx="106018" cy="275714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A625638-3A84-4F9A-A716-581455005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B944230-BC27-45EE-BD66-AAA0C4A6A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75495CC-9A83-4571-A730-1102529106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F641EA-E7DA-4C6E-A568-9FFABD246180}"/>
                </a:ext>
              </a:extLst>
            </p:cNvPr>
            <p:cNvGrpSpPr/>
            <p:nvPr/>
          </p:nvGrpSpPr>
          <p:grpSpPr>
            <a:xfrm>
              <a:off x="8280119" y="3845761"/>
              <a:ext cx="1166191" cy="2696664"/>
              <a:chOff x="12191999" y="2502736"/>
              <a:chExt cx="1166191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B4AF4F3-B427-46F4-A2B2-BCEF93E544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B4AF4F3-B427-46F4-A2B2-BCEF93E544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F4D5543-CC8A-4FE5-9B73-D1FEE35069F1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F4D5543-CC8A-4FE5-9B73-D1FEE35069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A5652BE-5CDC-4A1D-8832-D2EB407A9B13}"/>
                      </a:ext>
                    </a:extLst>
                  </p:cNvPr>
                  <p:cNvSpPr txBox="1"/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A5652BE-5CDC-4A1D-8832-D2EB407A9B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496BCD-6173-4D25-B054-D47135B215B9}"/>
                </a:ext>
              </a:extLst>
            </p:cNvPr>
            <p:cNvGrpSpPr/>
            <p:nvPr/>
          </p:nvGrpSpPr>
          <p:grpSpPr>
            <a:xfrm>
              <a:off x="10051431" y="3845761"/>
              <a:ext cx="1166191" cy="2715580"/>
              <a:chOff x="13963311" y="2502736"/>
              <a:chExt cx="1166191" cy="2715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42B734A-8823-41FD-A4DD-124C4E789C93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42B734A-8823-41FD-A4DD-124C4E789C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F8E928-03EB-4E76-9C69-33144A5ECB28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F8E928-03EB-4E76-9C69-33144A5ECB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47F991B-14EB-4BC8-A0B9-0EBCE589B290}"/>
                      </a:ext>
                    </a:extLst>
                  </p:cNvPr>
                  <p:cNvSpPr txBox="1"/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47F991B-14EB-4BC8-A0B9-0EBCE589B2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463B14-6967-4544-B462-31BBE5A5213C}"/>
                </a:ext>
              </a:extLst>
            </p:cNvPr>
            <p:cNvGrpSpPr/>
            <p:nvPr/>
          </p:nvGrpSpPr>
          <p:grpSpPr>
            <a:xfrm>
              <a:off x="9554105" y="4145212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6816470-9546-41ED-BD51-0ADAD018B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6816470-9546-41ED-BD51-0ADAD018B7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7D34D02-654E-4091-9357-1232B06AEF23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7D34D02-654E-4091-9357-1232B06AEF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E14F0AD-A950-4721-A5C9-20882294E5EF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E14F0AD-A950-4721-A5C9-20882294E5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9FDBC96-7B04-4191-B28E-5DE33175FA64}"/>
                </a:ext>
              </a:extLst>
            </p:cNvPr>
            <p:cNvGrpSpPr/>
            <p:nvPr/>
          </p:nvGrpSpPr>
          <p:grpSpPr>
            <a:xfrm>
              <a:off x="8117404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4FBA98-9F3D-4B6C-867B-E01E8440F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74832A3-0312-490D-B434-2C93FA50DC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CED0967-57B8-4128-B343-25230240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9434873-885D-407F-ABF2-02126E7A921B}"/>
              </a:ext>
            </a:extLst>
          </p:cNvPr>
          <p:cNvGrpSpPr/>
          <p:nvPr/>
        </p:nvGrpSpPr>
        <p:grpSpPr>
          <a:xfrm>
            <a:off x="4904469" y="3815959"/>
            <a:ext cx="2846101" cy="2767495"/>
            <a:chOff x="5114019" y="3815959"/>
            <a:chExt cx="2846101" cy="27674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21E9BAA-427F-4263-8964-827E827BD330}"/>
                </a:ext>
              </a:extLst>
            </p:cNvPr>
            <p:cNvGrpSpPr/>
            <p:nvPr/>
          </p:nvGrpSpPr>
          <p:grpSpPr>
            <a:xfrm>
              <a:off x="5114019" y="3815959"/>
              <a:ext cx="106018" cy="2757142"/>
              <a:chOff x="7246115" y="3865908"/>
              <a:chExt cx="106018" cy="275714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F7BFD3-2EAD-4DE6-9570-F4DAA95F6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E1E4189-1E04-4D07-A8B3-0D7644D0B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6115" y="3876106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CC281-F36F-46D1-B9DA-8A84BA6573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6369CE0-8A90-4B9A-9991-2C1C44D857A9}"/>
                </a:ext>
              </a:extLst>
            </p:cNvPr>
            <p:cNvGrpSpPr/>
            <p:nvPr/>
          </p:nvGrpSpPr>
          <p:grpSpPr>
            <a:xfrm>
              <a:off x="5281234" y="3893387"/>
              <a:ext cx="2511045" cy="2223145"/>
              <a:chOff x="1037226" y="3893387"/>
              <a:chExt cx="2511045" cy="222314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B37643D-93DB-4C15-A96D-9848812A93B0}"/>
                  </a:ext>
                </a:extLst>
              </p:cNvPr>
              <p:cNvGrpSpPr/>
              <p:nvPr/>
            </p:nvGrpSpPr>
            <p:grpSpPr>
              <a:xfrm>
                <a:off x="2088666" y="4016402"/>
                <a:ext cx="418105" cy="1965242"/>
                <a:chOff x="2029144" y="4016402"/>
                <a:chExt cx="418105" cy="19652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50CEA1DB-510A-40ED-B1FD-9BBD6A4C97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9144" y="4016402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50CEA1DB-510A-40ED-B1FD-9BBD6A4C977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29144" y="4016402"/>
                      <a:ext cx="389530" cy="43088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4DC40DC-11CA-4E43-9D64-4CA5E552DB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57719" y="5550757"/>
                      <a:ext cx="38953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4DC40DC-11CA-4E43-9D64-4CA5E552DB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7719" y="5550757"/>
                      <a:ext cx="389530" cy="43088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0667944-5C43-465A-8EE2-6D5EA3638D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4869" y="4791881"/>
                      <a:ext cx="30296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0667944-5C43-465A-8EE2-6D5EA3638D4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869" y="4791881"/>
                      <a:ext cx="302968" cy="43088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26CBDD2-A6FC-49C6-BF8B-C604D1936853}"/>
                  </a:ext>
                </a:extLst>
              </p:cNvPr>
              <p:cNvGrpSpPr/>
              <p:nvPr/>
            </p:nvGrpSpPr>
            <p:grpSpPr>
              <a:xfrm>
                <a:off x="2587733" y="3893387"/>
                <a:ext cx="960538" cy="2211272"/>
                <a:chOff x="2587733" y="3893387"/>
                <a:chExt cx="960538" cy="221127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36438C31-30A3-47A6-A27D-998928FBE7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7733" y="5427742"/>
                      <a:ext cx="960538" cy="67691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36438C31-30A3-47A6-A27D-998928FBE76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7733" y="5427742"/>
                      <a:ext cx="960538" cy="67691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62E7B81-51BB-40C8-80EA-FC64D9795F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71021" y="4791881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62E7B81-51BB-40C8-80EA-FC64D9795F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71021" y="4791881"/>
                      <a:ext cx="193963" cy="43088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E881D071-7222-4F38-A467-A13AFC2182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9389" y="3893387"/>
                      <a:ext cx="957226" cy="67691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E881D071-7222-4F38-A467-A13AFC2182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9389" y="3893387"/>
                      <a:ext cx="957226" cy="67691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869C07C-77D2-4B77-ABF2-A7E692E71A5C}"/>
                  </a:ext>
                </a:extLst>
              </p:cNvPr>
              <p:cNvGrpSpPr/>
              <p:nvPr/>
            </p:nvGrpSpPr>
            <p:grpSpPr>
              <a:xfrm>
                <a:off x="1037226" y="3898635"/>
                <a:ext cx="970478" cy="2217897"/>
                <a:chOff x="480635" y="3900014"/>
                <a:chExt cx="970478" cy="221789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BFEE21C-4B05-4DEE-896D-8B2DFA5FA2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8893" y="4791881"/>
                      <a:ext cx="193963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BFEE21C-4B05-4DEE-896D-8B2DFA5FA2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8893" y="4791881"/>
                      <a:ext cx="193963" cy="43088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6072DA1-8EE6-449F-A23D-E0988593EF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0635" y="3900014"/>
                      <a:ext cx="970478" cy="67691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F6072DA1-8EE6-449F-A23D-E0988593EF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0635" y="3900014"/>
                      <a:ext cx="970478" cy="67691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B88B86A2-2371-4319-ACFE-273A5C7C34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262" y="5440994"/>
                      <a:ext cx="957225" cy="67691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8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5B5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sup>
                            </m:sSub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B88B86A2-2371-4319-ACFE-273A5C7C34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7262" y="5440994"/>
                      <a:ext cx="957225" cy="67691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C568267-4D60-4F2D-8E03-49576D70A6EE}"/>
                </a:ext>
              </a:extLst>
            </p:cNvPr>
            <p:cNvGrpSpPr/>
            <p:nvPr/>
          </p:nvGrpSpPr>
          <p:grpSpPr>
            <a:xfrm flipH="1">
              <a:off x="7854102" y="3826312"/>
              <a:ext cx="106018" cy="2757142"/>
              <a:chOff x="7252465" y="3865908"/>
              <a:chExt cx="106018" cy="2757142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BD8CB2E-30D6-4E61-B1F2-1C287E468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DAF05E5-6932-4F5E-85F6-46A55BDDB1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A452E0F-C1DF-4280-B325-869511A59F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/>
              <p:nvPr/>
            </p:nvSpPr>
            <p:spPr>
              <a:xfrm>
                <a:off x="3101423" y="4890761"/>
                <a:ext cx="181637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23" y="4890761"/>
                <a:ext cx="1816376" cy="74013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43FDE1-3F2E-47C7-BCF0-0A2D53CE638B}"/>
                  </a:ext>
                </a:extLst>
              </p:cNvPr>
              <p:cNvSpPr txBox="1"/>
              <p:nvPr/>
            </p:nvSpPr>
            <p:spPr>
              <a:xfrm>
                <a:off x="7781925" y="3590925"/>
                <a:ext cx="3028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43FDE1-3F2E-47C7-BCF0-0A2D53CE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925" y="3590925"/>
                <a:ext cx="302840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3EE7ED3-2354-4780-8A2C-B87F96FDF7D3}"/>
                  </a:ext>
                </a:extLst>
              </p:cNvPr>
              <p:cNvSpPr txBox="1"/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3EE7ED3-2354-4780-8A2C-B87F96FDF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1853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AA54C1A-1301-4FFE-9FD6-248A1C256095}"/>
              </a:ext>
            </a:extLst>
          </p:cNvPr>
          <p:cNvGrpSpPr/>
          <p:nvPr/>
        </p:nvGrpSpPr>
        <p:grpSpPr>
          <a:xfrm>
            <a:off x="8117404" y="3822999"/>
            <a:ext cx="3278343" cy="2757142"/>
            <a:chOff x="8117404" y="3822999"/>
            <a:chExt cx="3278343" cy="27571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CBB5A1-FDCC-41BC-B9F1-88163EE9B2CA}"/>
                </a:ext>
              </a:extLst>
            </p:cNvPr>
            <p:cNvGrpSpPr/>
            <p:nvPr/>
          </p:nvGrpSpPr>
          <p:grpSpPr>
            <a:xfrm flipH="1">
              <a:off x="11289729" y="3822999"/>
              <a:ext cx="106018" cy="2757142"/>
              <a:chOff x="7252465" y="3865908"/>
              <a:chExt cx="106018" cy="275714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A625638-3A84-4F9A-A716-581455005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B944230-BC27-45EE-BD66-AAA0C4A6A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465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75495CC-9A83-4571-A730-1102529106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372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F641EA-E7DA-4C6E-A568-9FFABD246180}"/>
                </a:ext>
              </a:extLst>
            </p:cNvPr>
            <p:cNvGrpSpPr/>
            <p:nvPr/>
          </p:nvGrpSpPr>
          <p:grpSpPr>
            <a:xfrm>
              <a:off x="8280119" y="3845761"/>
              <a:ext cx="1166191" cy="2696664"/>
              <a:chOff x="12191999" y="2502736"/>
              <a:chExt cx="1166191" cy="2696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B4AF4F3-B427-46F4-A2B2-BCEF93E544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B4AF4F3-B427-46F4-A2B2-BCEF93E544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2502736"/>
                    <a:ext cx="1166191" cy="11631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F4D5543-CC8A-4FE5-9B73-D1FEE35069F1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F4D5543-CC8A-4FE5-9B73-D1FEE35069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1999" y="4036261"/>
                    <a:ext cx="1166191" cy="11631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A5652BE-5CDC-4A1D-8832-D2EB407A9B13}"/>
                      </a:ext>
                    </a:extLst>
                  </p:cNvPr>
                  <p:cNvSpPr txBox="1"/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A5652BE-5CDC-4A1D-8832-D2EB407A9B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78113" y="3634367"/>
                    <a:ext cx="193963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496BCD-6173-4D25-B054-D47135B215B9}"/>
                </a:ext>
              </a:extLst>
            </p:cNvPr>
            <p:cNvGrpSpPr/>
            <p:nvPr/>
          </p:nvGrpSpPr>
          <p:grpSpPr>
            <a:xfrm>
              <a:off x="10051431" y="3845761"/>
              <a:ext cx="1166191" cy="2715580"/>
              <a:chOff x="13963311" y="2502736"/>
              <a:chExt cx="1166191" cy="2715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42B734A-8823-41FD-A4DD-124C4E789C93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42B734A-8823-41FD-A4DD-124C4E789C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2502736"/>
                    <a:ext cx="1166191" cy="11820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F8E928-03EB-4E76-9C69-33144A5ECB28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F8E928-03EB-4E76-9C69-33144A5ECB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3311" y="4036261"/>
                    <a:ext cx="1166191" cy="11820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24" r="-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47F991B-14EB-4BC8-A0B9-0EBCE589B290}"/>
                      </a:ext>
                    </a:extLst>
                  </p:cNvPr>
                  <p:cNvSpPr txBox="1"/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47F991B-14EB-4BC8-A0B9-0EBCE589B2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49425" y="3634367"/>
                    <a:ext cx="193963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463B14-6967-4544-B462-31BBE5A5213C}"/>
                </a:ext>
              </a:extLst>
            </p:cNvPr>
            <p:cNvGrpSpPr/>
            <p:nvPr/>
          </p:nvGrpSpPr>
          <p:grpSpPr>
            <a:xfrm>
              <a:off x="9554105" y="4145212"/>
              <a:ext cx="389530" cy="1964412"/>
              <a:chOff x="13812407" y="2802187"/>
              <a:chExt cx="389530" cy="1964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6816470-9546-41ED-BD51-0ADAD018B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6816470-9546-41ED-BD51-0ADAD018B7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2802187"/>
                    <a:ext cx="389530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7D34D02-654E-4091-9357-1232B06AEF23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7D34D02-654E-4091-9357-1232B06AEF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5688" y="3634367"/>
                    <a:ext cx="302968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E14F0AD-A950-4721-A5C9-20882294E5EF}"/>
                      </a:ext>
                    </a:extLst>
                  </p:cNvPr>
                  <p:cNvSpPr txBox="1"/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E14F0AD-A950-4721-A5C9-20882294E5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2407" y="4335712"/>
                    <a:ext cx="389530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9FDBC96-7B04-4191-B28E-5DE33175FA64}"/>
                </a:ext>
              </a:extLst>
            </p:cNvPr>
            <p:cNvGrpSpPr/>
            <p:nvPr/>
          </p:nvGrpSpPr>
          <p:grpSpPr>
            <a:xfrm>
              <a:off x="8117404" y="3822999"/>
              <a:ext cx="113021" cy="2757142"/>
              <a:chOff x="7247376" y="3865908"/>
              <a:chExt cx="113021" cy="275714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4FBA98-9F3D-4B6C-867B-E01E8440F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575" y="3865908"/>
                <a:ext cx="0" cy="27571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74832A3-0312-490D-B434-2C93FA50DC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5640" y="3866167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CED0967-57B8-4128-B343-25230240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7376" y="6612542"/>
                <a:ext cx="104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/>
              <p:nvPr/>
            </p:nvSpPr>
            <p:spPr>
              <a:xfrm>
                <a:off x="3101423" y="4890761"/>
                <a:ext cx="181637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23" y="4890761"/>
                <a:ext cx="1816376" cy="7401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BE36440-DC56-4721-B853-9D0AB7DF60FC}"/>
                  </a:ext>
                </a:extLst>
              </p:cNvPr>
              <p:cNvSpPr txBox="1"/>
              <p:nvPr/>
            </p:nvSpPr>
            <p:spPr>
              <a:xfrm>
                <a:off x="5547918" y="4745387"/>
                <a:ext cx="1691081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BE36440-DC56-4721-B853-9D0AB7DF6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918" y="4745387"/>
                <a:ext cx="1691081" cy="8225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03DA182-2424-4BA6-AF8D-48DC0F0CF687}"/>
                  </a:ext>
                </a:extLst>
              </p:cNvPr>
              <p:cNvSpPr txBox="1"/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03DA182-2424-4BA6-AF8D-48DC0F0CF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2564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1E662BA-DF68-46A1-AFED-271BB2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5" r="52812" b="-1"/>
          <a:stretch/>
        </p:blipFill>
        <p:spPr>
          <a:xfrm>
            <a:off x="0" y="2514600"/>
            <a:ext cx="5753100" cy="434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72B42-CE63-4C36-BB25-45AF78912DF0}"/>
              </a:ext>
            </a:extLst>
          </p:cNvPr>
          <p:cNvSpPr txBox="1"/>
          <p:nvPr/>
        </p:nvSpPr>
        <p:spPr>
          <a:xfrm>
            <a:off x="6070324" y="828"/>
            <a:ext cx="26016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Signatura Monoline Script" panose="02000506000000020004" pitchFamily="2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/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30DAE-9621-4294-8B89-EDAD3CB0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929870"/>
                <a:ext cx="4607800" cy="132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/>
              <p:nvPr/>
            </p:nvSpPr>
            <p:spPr>
              <a:xfrm>
                <a:off x="3101423" y="4890761"/>
                <a:ext cx="1816376" cy="74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D328F9-D55A-49D9-A6F9-6F443EF9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23" y="4890761"/>
                <a:ext cx="1816376" cy="740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BE36440-DC56-4721-B853-9D0AB7DF60FC}"/>
                  </a:ext>
                </a:extLst>
              </p:cNvPr>
              <p:cNvSpPr txBox="1"/>
              <p:nvPr/>
            </p:nvSpPr>
            <p:spPr>
              <a:xfrm>
                <a:off x="5547918" y="4745387"/>
                <a:ext cx="1691081" cy="82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BE36440-DC56-4721-B853-9D0AB7DF6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918" y="4745387"/>
                <a:ext cx="1691081" cy="8225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44284E-34E9-4732-A40D-6F454A597D7D}"/>
                  </a:ext>
                </a:extLst>
              </p:cNvPr>
              <p:cNvSpPr txBox="1"/>
              <p:nvPr/>
            </p:nvSpPr>
            <p:spPr>
              <a:xfrm>
                <a:off x="9057938" y="4843844"/>
                <a:ext cx="1397275" cy="715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solidFill>
                            <a:srgbClr val="FF5B5B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44284E-34E9-4732-A40D-6F454A597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938" y="4843844"/>
                <a:ext cx="1397275" cy="715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C96A1E-8CB3-44FA-BF37-2C7E28C5E400}"/>
                  </a:ext>
                </a:extLst>
              </p:cNvPr>
              <p:cNvSpPr txBox="1"/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́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rgbClr val="FF5B5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C96A1E-8CB3-44FA-BF37-2C7E28C5E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71" y="2358717"/>
                <a:ext cx="5518242" cy="1366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303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21144</TotalTime>
  <Words>2659</Words>
  <Application>Microsoft Office PowerPoint</Application>
  <PresentationFormat>Widescreen</PresentationFormat>
  <Paragraphs>1382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Aparajita</vt:lpstr>
      <vt:lpstr>Arial</vt:lpstr>
      <vt:lpstr>Calibri</vt:lpstr>
      <vt:lpstr>Calibri Light</vt:lpstr>
      <vt:lpstr>Cambria Math</vt:lpstr>
      <vt:lpstr>Freestyle Script</vt:lpstr>
      <vt:lpstr>Signatura Monoline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Chiodini</dc:creator>
  <cp:lastModifiedBy>Zachary Chiodini</cp:lastModifiedBy>
  <cp:revision>153</cp:revision>
  <dcterms:created xsi:type="dcterms:W3CDTF">2021-02-04T04:28:44Z</dcterms:created>
  <dcterms:modified xsi:type="dcterms:W3CDTF">2021-02-28T05:51:28Z</dcterms:modified>
</cp:coreProperties>
</file>